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507A1-02D3-0D47-9564-64C6E8212178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883B2-DFE8-BE4F-B625-C2B5A079C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70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contradição da prisão em relação às regras, disciplinas, institucionalização, direitos e saúde mental. Propostas que englobam o contexto do meio em que os indivíduos estão inseridos.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883B2-DFE8-BE4F-B625-C2B5A079C7C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4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F5182-19D6-F4B9-B987-D9C843EA2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EC34B2-D1E8-9819-37B6-A76E3831A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A contradição da prisão em relação regras, disciplinas, institucionalização e direitos,  contrasta na saúde mental  que busca vincular os indivíduos no contexto de vida no meio em que  estão inseridos.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7E859B-DBFC-C17B-659B-B5B5325B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45" y="661755"/>
            <a:ext cx="4331232" cy="30960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0B9F3CB-7F56-F772-BAB7-4FD55884A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255" y="713910"/>
            <a:ext cx="4331233" cy="30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1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Malha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Miriamtoledo Toledo</dc:creator>
  <cp:lastModifiedBy>Miriamtoledo Toledo</cp:lastModifiedBy>
  <cp:revision>4</cp:revision>
  <dcterms:created xsi:type="dcterms:W3CDTF">2024-11-03T20:55:34Z</dcterms:created>
  <dcterms:modified xsi:type="dcterms:W3CDTF">2024-11-03T22:41:30Z</dcterms:modified>
</cp:coreProperties>
</file>