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22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39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2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1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58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7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98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4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98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17BC-5D92-46E2-B02F-E4A20910DCFD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276F-0875-4AD7-9794-ED90C88EE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07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92428" y="1944710"/>
            <a:ext cx="11127347" cy="26144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RIA SUL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Redes, Instituições e Articulação</a:t>
            </a:r>
          </a:p>
          <a:p>
            <a:pPr algn="r"/>
            <a:r>
              <a:rPr 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DIAPONIRA VITORIA</a:t>
            </a:r>
          </a:p>
          <a:p>
            <a:pPr algn="r"/>
            <a:r>
              <a:rPr 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Assistente social  - NASF SUL</a:t>
            </a:r>
          </a:p>
          <a:p>
            <a:pPr algn="r"/>
            <a:r>
              <a:rPr 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SAYONARA LIMA</a:t>
            </a:r>
          </a:p>
          <a:p>
            <a:pPr algn="r"/>
            <a:r>
              <a:rPr 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Coordenadora - </a:t>
            </a:r>
            <a:r>
              <a:rPr lang="pt-BR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CAPSi</a:t>
            </a:r>
            <a:endParaRPr lang="pt-BR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 DE CASO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7" y="2072425"/>
            <a:ext cx="5221668" cy="434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1544391"/>
            <a:ext cx="5081789" cy="5081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 NO TERRITÓRIO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1519706"/>
            <a:ext cx="4713667" cy="476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2" y="1622737"/>
            <a:ext cx="3129565" cy="23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2" y="4221049"/>
            <a:ext cx="3129565" cy="236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ângulo de cantos arredondados 8"/>
          <p:cNvSpPr/>
          <p:nvPr/>
        </p:nvSpPr>
        <p:spPr>
          <a:xfrm>
            <a:off x="998111" y="6413679"/>
            <a:ext cx="3850784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Janeiro Branco no </a:t>
            </a:r>
            <a:r>
              <a:rPr lang="pt-B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Parentão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208394" y="2266682"/>
            <a:ext cx="2524260" cy="500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Carnaval Integrado no Clube dos 100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208394" y="4623515"/>
            <a:ext cx="2640169" cy="81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Mostra de Saúde Mental na praça João Luís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0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FESTIVIDADES INTEGRADAS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1518097"/>
            <a:ext cx="3752042" cy="2110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4208174"/>
            <a:ext cx="3789249" cy="213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72" y="1712889"/>
            <a:ext cx="5752566" cy="4314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6658377" y="6220496"/>
            <a:ext cx="3850784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Carnaval Integrado 2019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73488" y="6400799"/>
            <a:ext cx="3850784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Carnaval Integrado 2018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4117" y="3705893"/>
            <a:ext cx="3850784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João Integrado 2017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72" y="1716106"/>
            <a:ext cx="5752566" cy="4314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4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0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1" y="1485049"/>
            <a:ext cx="3528810" cy="198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2015" y="1485049"/>
            <a:ext cx="3937952" cy="5250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1" y="4002397"/>
            <a:ext cx="3193960" cy="2161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798491" y="3568776"/>
            <a:ext cx="3850784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Reunião de Avaliação 2017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27281" y="6344467"/>
            <a:ext cx="3850784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Fórum entre RIAS 2018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03" y="833951"/>
            <a:ext cx="5689198" cy="5689198"/>
          </a:xfrm>
        </p:spPr>
      </p:pic>
    </p:spTree>
    <p:extLst>
      <p:ext uri="{BB962C8B-B14F-4D97-AF65-F5344CB8AC3E}">
        <p14:creationId xmlns:p14="http://schemas.microsoft.com/office/powerpoint/2010/main" val="14690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23235" y="2614411"/>
            <a:ext cx="11745532" cy="2665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 projeto 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Rede, Instituições e Articulação- RIA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um projeto de articulação de rede que atualmente acontece em todas as zonas de Teresina (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RIA SUL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RIA NORTE; RIA SUDESTE E RIA LESTE) a fim de melhorar a atenção e o cuidado ofertado aos usuários de forma integral.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SURGIMENTO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93183" y="2112135"/>
            <a:ext cx="11809927" cy="30394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 projeto RIA surgiu inicialmente na 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sul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da iniciativa das assistentes sociais Diaponira Vitória e Sayonara Lima 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julho de 2015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atuavam no CAPS 2 SUL e observaram a necessidade de  melhorar a articulação de rede e a comunicação entre serviços para oferta de cuidado integral as pessoas com transtorno mental do referido território.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JUSTIFICATIVA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6669" y="2086378"/>
            <a:ext cx="114235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Desinstitucionalização e Desospitalização;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pt-B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Intersetorialidade;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pt-B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Integralidade;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pt-B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Rede.</a:t>
            </a:r>
          </a:p>
          <a:p>
            <a:pPr algn="just"/>
            <a:endParaRPr lang="pt-B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4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3184" y="1959202"/>
            <a:ext cx="11681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  ações  intersetoriais e atividades intergeracionais e trabalhar a pessoa com transtorno mental como cidadão que pertence ao seu território e não, apenas, a um serviço especifico;</a:t>
            </a:r>
          </a:p>
          <a:p>
            <a:pPr algn="just">
              <a:buClr>
                <a:schemeClr val="accent6">
                  <a:lumMod val="40000"/>
                  <a:lumOff val="60000"/>
                </a:schemeClr>
              </a:buClr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Promover saúde mental e  contribuir para a qualidade de vida de todos os cidadãos do território sul vistos em sua integralidade, sem critérios de exclusão;</a:t>
            </a:r>
          </a:p>
          <a:p>
            <a:pPr algn="just">
              <a:buClr>
                <a:schemeClr val="accent6">
                  <a:lumMod val="40000"/>
                  <a:lumOff val="60000"/>
                </a:schemeClr>
              </a:buClr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Favorecer a reinserção social da pessoa com transtorno mental no território.</a:t>
            </a:r>
          </a:p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245" y="1893195"/>
            <a:ext cx="112690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Reuniões mensais;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 de casos;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Visitas domiciliares compartilhadas;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de atividades compartilhadas no território.</a:t>
            </a:r>
          </a:p>
          <a:p>
            <a:pPr marL="457200" indent="-457200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endParaRPr 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PARTICIPANTES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4221" y="2021983"/>
            <a:ext cx="11423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Dispositivos da Rede Socioassistencial: CRAS, CREAS, Centros de Convivência, Centro Pop, entre outros;</a:t>
            </a:r>
          </a:p>
          <a:p>
            <a:pPr algn="just">
              <a:buClr>
                <a:schemeClr val="accent6">
                  <a:lumMod val="40000"/>
                  <a:lumOff val="60000"/>
                </a:schemeClr>
              </a:buClr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 de Atenção Psicossocial: CAPS II, CAPS III, CAPS AD, NASF, Consultório na Rua, UBS, entre outros;</a:t>
            </a:r>
          </a:p>
          <a:p>
            <a:pPr algn="just">
              <a:buClr>
                <a:schemeClr val="accent6">
                  <a:lumMod val="40000"/>
                  <a:lumOff val="60000"/>
                </a:schemeClr>
              </a:buClr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Podendo se estender a quem tiver interesse.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0" y="1764706"/>
            <a:ext cx="5550522" cy="311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1174803" y="5119652"/>
            <a:ext cx="3709115" cy="5599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PRIMEIRA REUNIÃO</a:t>
            </a:r>
          </a:p>
          <a:p>
            <a:pPr algn="ctr"/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JULHO-2015</a:t>
            </a:r>
            <a:endParaRPr lang="pt-B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2907405"/>
            <a:ext cx="5130085" cy="3847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de cantos arredondados 9"/>
          <p:cNvSpPr/>
          <p:nvPr/>
        </p:nvSpPr>
        <p:spPr>
          <a:xfrm>
            <a:off x="7407498" y="2086377"/>
            <a:ext cx="3709115" cy="6099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REUNIÃO ABRIL-2019</a:t>
            </a:r>
            <a:endParaRPr lang="pt-B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4" y="1526148"/>
            <a:ext cx="3628006" cy="2234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3" y="1506829"/>
            <a:ext cx="3044050" cy="1989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4" y="3902298"/>
            <a:ext cx="3628006" cy="2640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1" y="0"/>
            <a:ext cx="12192000" cy="1313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PROMOÇÃO DE SAÚDE MENTAL NOS SERVIÇOS 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3" y="4159876"/>
            <a:ext cx="3434365" cy="212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3618" y="2643389"/>
            <a:ext cx="3948382" cy="2222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tângulo de cantos arredondados 11"/>
          <p:cNvSpPr/>
          <p:nvPr/>
        </p:nvSpPr>
        <p:spPr>
          <a:xfrm>
            <a:off x="9285667" y="4958368"/>
            <a:ext cx="1481071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I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192102" y="1643667"/>
            <a:ext cx="1481071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V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192101" y="6284889"/>
            <a:ext cx="1481071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II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92557" y="6375041"/>
            <a:ext cx="1481071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 III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92074" y="3587403"/>
            <a:ext cx="2716905" cy="33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Casa de Zabelê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245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NASF</dc:creator>
  <cp:lastModifiedBy>Conta da Microsoft</cp:lastModifiedBy>
  <cp:revision>11</cp:revision>
  <dcterms:created xsi:type="dcterms:W3CDTF">2019-07-04T13:00:50Z</dcterms:created>
  <dcterms:modified xsi:type="dcterms:W3CDTF">2024-11-20T02:06:22Z</dcterms:modified>
</cp:coreProperties>
</file>