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97FDA7-88A0-4F11-85C1-A21102B947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2E8246F-8AD3-463A-B3CA-A3708162FE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6DD4581-7880-4D06-BC11-577C2CBB4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CFEAA-E271-4B55-BCFA-55D4D8FFA270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5F717A2-3525-4AAC-9DB0-9D95F96F8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CBDBF4D-76BC-4FCD-8C70-B85436625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10DC-330D-4BA9-AB0B-5A51C1295E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4143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75C8D0-6D21-4033-8F15-DC9C1A23C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965A6C8-BF29-48D4-A742-E1BF7DF80B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30D996D-AF4E-4F12-ABD4-441582FE9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CFEAA-E271-4B55-BCFA-55D4D8FFA270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7008E75-EAFE-45E8-89D1-AA8DECB9A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09B9D06-759A-4495-BB61-7B04E2C38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10DC-330D-4BA9-AB0B-5A51C1295E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635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018D402-B860-4A2F-857C-29354F99FA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C1AC9DE-759B-46E1-AD51-CF5954F05B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426256A-A64D-4BB3-95B1-45B3833C3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CFEAA-E271-4B55-BCFA-55D4D8FFA270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164F05-9F71-48D0-B3FE-1E07FC63A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C64FAB7-5448-4D5D-BC01-BE73FDC6E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10DC-330D-4BA9-AB0B-5A51C1295E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864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9EB4D3-BA24-442A-8F8B-8151236DD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FB852AB-134C-473B-91CC-0C1D3EC09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F80E2B-498B-4317-886D-7DC40D7E2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CFEAA-E271-4B55-BCFA-55D4D8FFA270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DC14151-44EB-4B84-8F44-871F52454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834083-EC3D-4D30-8DE1-1E5BE50B6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10DC-330D-4BA9-AB0B-5A51C1295E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8932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96DCE2-00D5-415E-B57F-43FF538B3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6220EFF-27B4-4E99-97FF-61DA97A01F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C2F3CD1-666D-4557-8261-CFE855B55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CFEAA-E271-4B55-BCFA-55D4D8FFA270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F00EC1E-E3B1-4569-B62F-275FEBAB7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476BB88-44F6-4D85-BB8C-4246D0195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10DC-330D-4BA9-AB0B-5A51C1295E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486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6DF9AF-3B30-4189-BFE8-DF394E5C0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70493BD-4E49-4B42-9DC4-B51A15F408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8355A23-0E84-43E8-A5D4-1F64DF025F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A738367-0E7F-4238-981F-1050BD9C3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CFEAA-E271-4B55-BCFA-55D4D8FFA270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DC5BA52-E517-49E1-A1EA-BA8C55713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271E983-C705-4D11-8B0C-06E36B35A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10DC-330D-4BA9-AB0B-5A51C1295E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8899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CA2972-A2A1-4C26-B0BE-F0528785F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CCB690C-F074-4AEF-951D-875439E6C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8CE3B38-D331-47A2-84C1-5E7C0ED4E7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CDE9B73-5113-4628-946B-739A97952A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15E67BE-87AC-47E8-8606-16561F5DD7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B2788E1-FA50-4422-BFF6-BCB1F018B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CFEAA-E271-4B55-BCFA-55D4D8FFA270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55B94CE-F60D-455C-88FA-F88B2F150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7685B75-4269-4626-B315-D560E0961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10DC-330D-4BA9-AB0B-5A51C1295E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128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D730AC-4BFD-4C1E-AA9D-18F12C3CD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4525127-176F-4C46-AD16-9D3FDCAA3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CFEAA-E271-4B55-BCFA-55D4D8FFA270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BBA41CB-ACFB-4B5F-B2D6-F58A97549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552FB5A-3852-4EC1-9F04-4B5B96F74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10DC-330D-4BA9-AB0B-5A51C1295E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1266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EEC46AB-B7E1-4ECC-A9FE-EBE67AA1E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CFEAA-E271-4B55-BCFA-55D4D8FFA270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A9786B5-8B9C-46DC-BCA3-04FE3E910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A9AAF47-984B-467E-B04F-EEEACE5D5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10DC-330D-4BA9-AB0B-5A51C1295E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4614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E7CDB2-D864-42B8-9AF1-E32D103B5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9CAEF1D-2DA6-424B-9A56-30EB7FA75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975B701-0F93-425C-87EC-B088658803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BF7AF53-2C1D-48F3-ABDA-4EB34CEA6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CFEAA-E271-4B55-BCFA-55D4D8FFA270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E844867-306E-492A-8F0F-8D2EE360B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C16C9F2-AEF7-4C40-B32A-CF615BDB4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10DC-330D-4BA9-AB0B-5A51C1295E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71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FCE754-34E1-4B09-B561-3F63E9F51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4D71799-1260-46A5-BD62-54142E41CE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5FAC0D2-2D00-4870-93C3-67B9E5D8D9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69FCA25-B839-4993-BB7D-89E823D05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CFEAA-E271-4B55-BCFA-55D4D8FFA270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A5E02D6-5510-4AD4-B22A-250F678FC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A37E629-A808-4529-8487-C832B95D2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10DC-330D-4BA9-AB0B-5A51C1295E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3915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C0FEDA7-487A-409E-BCA9-32B38E5FE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0F270BC-59A6-426F-87CF-0C9C70B14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AF2929-4209-4657-BE5E-523EC51676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CFEAA-E271-4B55-BCFA-55D4D8FFA270}" type="datetimeFigureOut">
              <a:rPr lang="pt-BR" smtClean="0"/>
              <a:t>18/11/2024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6E04F07-2604-4AFD-A884-136E13A75F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77DE356-4F5B-44C8-A774-34960C19DD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110DC-330D-4BA9-AB0B-5A51C1295E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2112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9D4CF299-627E-442A-9E2B-A86832713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"/>
            <a:ext cx="12192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1679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 M S M do Anta</dc:creator>
  <cp:lastModifiedBy>P M S M do Anta</cp:lastModifiedBy>
  <cp:revision>1</cp:revision>
  <dcterms:created xsi:type="dcterms:W3CDTF">2024-11-18T13:57:13Z</dcterms:created>
  <dcterms:modified xsi:type="dcterms:W3CDTF">2024-11-18T13:57:28Z</dcterms:modified>
</cp:coreProperties>
</file>