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97FDA7-88A0-4F11-85C1-A21102B94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E8246F-8AD3-463A-B3CA-A3708162F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DD4581-7880-4D06-BC11-577C2CBB4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EAA-E271-4B55-BCFA-55D4D8FFA270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F717A2-3525-4AAC-9DB0-9D95F96F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BDBF4D-76BC-4FCD-8C70-B8543662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10DC-330D-4BA9-AB0B-5A51C1295E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14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5C8D0-6D21-4033-8F15-DC9C1A23C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965A6C8-BF29-48D4-A742-E1BF7DF80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0D996D-AF4E-4F12-ABD4-441582FE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EAA-E271-4B55-BCFA-55D4D8FFA270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008E75-EAFE-45E8-89D1-AA8DECB9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9B9D06-759A-4495-BB61-7B04E2C38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10DC-330D-4BA9-AB0B-5A51C1295E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63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18D402-B860-4A2F-857C-29354F99FA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1AC9DE-759B-46E1-AD51-CF5954F05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26256A-A64D-4BB3-95B1-45B3833C3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EAA-E271-4B55-BCFA-55D4D8FFA270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164F05-9F71-48D0-B3FE-1E07FC63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64FAB7-5448-4D5D-BC01-BE73FDC6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10DC-330D-4BA9-AB0B-5A51C1295E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64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EB4D3-BA24-442A-8F8B-8151236D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B852AB-134C-473B-91CC-0C1D3EC09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F80E2B-498B-4317-886D-7DC40D7E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EAA-E271-4B55-BCFA-55D4D8FFA270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C14151-44EB-4B84-8F44-871F5245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834083-EC3D-4D30-8DE1-1E5BE50B6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10DC-330D-4BA9-AB0B-5A51C1295E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93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6DCE2-00D5-415E-B57F-43FF538B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6220EFF-27B4-4E99-97FF-61DA97A01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2F3CD1-666D-4557-8261-CFE855B55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EAA-E271-4B55-BCFA-55D4D8FFA270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00EC1E-E3B1-4569-B62F-275FEBAB7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76BB88-44F6-4D85-BB8C-4246D0195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10DC-330D-4BA9-AB0B-5A51C1295E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8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DF9AF-3B30-4189-BFE8-DF394E5C0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0493BD-4E49-4B42-9DC4-B51A15F408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355A23-0E84-43E8-A5D4-1F64DF025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A738367-0E7F-4238-981F-1050BD9C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EAA-E271-4B55-BCFA-55D4D8FFA270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C5BA52-E517-49E1-A1EA-BA8C55713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71E983-C705-4D11-8B0C-06E36B35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10DC-330D-4BA9-AB0B-5A51C1295E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89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CA2972-A2A1-4C26-B0BE-F0528785F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CB690C-F074-4AEF-951D-875439E6C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8CE3B38-D331-47A2-84C1-5E7C0ED4E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CDE9B73-5113-4628-946B-739A97952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15E67BE-87AC-47E8-8606-16561F5DD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B2788E1-FA50-4422-BFF6-BCB1F018B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EAA-E271-4B55-BCFA-55D4D8FFA270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55B94CE-F60D-455C-88FA-F88B2F150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7685B75-4269-4626-B315-D560E096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10DC-330D-4BA9-AB0B-5A51C1295E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12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D730AC-4BFD-4C1E-AA9D-18F12C3CD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4525127-176F-4C46-AD16-9D3FDCAA3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EAA-E271-4B55-BCFA-55D4D8FFA270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BBA41CB-ACFB-4B5F-B2D6-F58A97549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552FB5A-3852-4EC1-9F04-4B5B96F7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10DC-330D-4BA9-AB0B-5A51C1295E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26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EEC46AB-B7E1-4ECC-A9FE-EBE67AA1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EAA-E271-4B55-BCFA-55D4D8FFA270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A9786B5-8B9C-46DC-BCA3-04FE3E910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A9AAF47-984B-467E-B04F-EEEACE5D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10DC-330D-4BA9-AB0B-5A51C1295E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61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E7CDB2-D864-42B8-9AF1-E32D103B5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CAEF1D-2DA6-424B-9A56-30EB7FA75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975B701-0F93-425C-87EC-B08865880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F7AF53-2C1D-48F3-ABDA-4EB34CEA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EAA-E271-4B55-BCFA-55D4D8FFA270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844867-306E-492A-8F0F-8D2EE360B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16C9F2-AEF7-4C40-B32A-CF615BDB4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10DC-330D-4BA9-AB0B-5A51C1295E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CE754-34E1-4B09-B561-3F63E9F51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4D71799-1260-46A5-BD62-54142E41CE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5FAC0D2-2D00-4870-93C3-67B9E5D8D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9FCA25-B839-4993-BB7D-89E823D0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EAA-E271-4B55-BCFA-55D4D8FFA270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5E02D6-5510-4AD4-B22A-250F678F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37E629-A808-4529-8487-C832B95D2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10DC-330D-4BA9-AB0B-5A51C1295E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91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C0FEDA7-487A-409E-BCA9-32B38E5FE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F270BC-59A6-426F-87CF-0C9C70B14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AF2929-4209-4657-BE5E-523EC51676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CFEAA-E271-4B55-BCFA-55D4D8FFA270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E04F07-2604-4AFD-A884-136E13A75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7DE356-4F5B-44C8-A774-34960C19D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110DC-330D-4BA9-AB0B-5A51C1295E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11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D4CF299-627E-442A-9E2B-A86832713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67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 M S M do Anta</dc:creator>
  <cp:lastModifiedBy>P M S M do Anta</cp:lastModifiedBy>
  <cp:revision>1</cp:revision>
  <dcterms:created xsi:type="dcterms:W3CDTF">2024-11-18T13:57:13Z</dcterms:created>
  <dcterms:modified xsi:type="dcterms:W3CDTF">2024-11-18T13:57:28Z</dcterms:modified>
</cp:coreProperties>
</file>