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209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583" y="0"/>
            <a:ext cx="8217407" cy="5486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2058" y="-20275"/>
            <a:ext cx="7699883" cy="512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63460"/>
            <a:ext cx="4139907" cy="629453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39951" y="631304"/>
            <a:ext cx="4567666" cy="61631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7707" y="-54752"/>
            <a:ext cx="4748585" cy="512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7907" y="1061371"/>
            <a:ext cx="8628184" cy="4094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0298" y="428604"/>
            <a:ext cx="4357718" cy="2316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39065" marR="380365" indent="-139065" algn="ctr">
              <a:spcBef>
                <a:spcPts val="105"/>
              </a:spcBef>
              <a:buSzPct val="96428"/>
              <a:tabLst>
                <a:tab pos="139065" algn="l"/>
              </a:tabLst>
            </a:pPr>
            <a:r>
              <a:rPr lang="pt-BR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alibri"/>
                <a:cs typeface="Calibri"/>
              </a:rPr>
              <a:t>A evolução do jornal </a:t>
            </a:r>
          </a:p>
          <a:p>
            <a:pPr marL="139065" marR="380365" indent="-139065" algn="ctr">
              <a:spcBef>
                <a:spcPts val="105"/>
              </a:spcBef>
              <a:buSzPct val="96428"/>
              <a:tabLst>
                <a:tab pos="139065" algn="l"/>
              </a:tabLst>
            </a:pP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Ofício da Mente</a:t>
            </a:r>
            <a:endParaRPr lang="pt-B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39065" marR="380365" indent="-139065">
              <a:lnSpc>
                <a:spcPct val="100000"/>
              </a:lnSpc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endParaRPr sz="2800">
              <a:latin typeface="Calibri"/>
              <a:cs typeface="Calibri"/>
            </a:endParaRPr>
          </a:p>
        </p:txBody>
      </p:sp>
      <p:pic>
        <p:nvPicPr>
          <p:cNvPr id="8" name="Imagem 7" descr="WhatsApp Image 2023-10-10 at 15.22.34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071810"/>
            <a:ext cx="4357718" cy="3279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Imagem 8" descr="jornal - edição 4p.jpg"/>
          <p:cNvPicPr>
            <a:picLocks noChangeAspect="1"/>
          </p:cNvPicPr>
          <p:nvPr/>
        </p:nvPicPr>
        <p:blipFill>
          <a:blip r:embed="rId4"/>
          <a:srcRect t="1117"/>
          <a:stretch>
            <a:fillRect/>
          </a:stretch>
        </p:blipFill>
        <p:spPr>
          <a:xfrm>
            <a:off x="6215074" y="3357562"/>
            <a:ext cx="2019361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7818" y="1281710"/>
            <a:ext cx="3429056" cy="336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lang="pt-BR" sz="2400" spc="-50" dirty="0">
                <a:latin typeface="Calibri"/>
                <a:cs typeface="Calibri"/>
              </a:rPr>
              <a:t>Em 11 de março de 2024 o jornal </a:t>
            </a:r>
            <a:r>
              <a:rPr lang="pt-BR" sz="2400" b="1" spc="-50" dirty="0">
                <a:latin typeface="Calibri"/>
                <a:cs typeface="Calibri"/>
              </a:rPr>
              <a:t>Ofício da Mente</a:t>
            </a:r>
            <a:r>
              <a:rPr lang="pt-BR" sz="2400" spc="-50" dirty="0">
                <a:latin typeface="Calibri"/>
                <a:cs typeface="Calibri"/>
              </a:rPr>
              <a:t> faz seu primeiro posta na nova mídia: o Instagram/Facebook.</a:t>
            </a:r>
          </a:p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endParaRPr lang="pt-BR" sz="2400" spc="-50" dirty="0">
              <a:latin typeface="Calibri"/>
              <a:cs typeface="Calibri"/>
            </a:endParaRPr>
          </a:p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lang="pt-BR" sz="2400" spc="-50" dirty="0">
                <a:latin typeface="Calibri"/>
                <a:cs typeface="Calibri"/>
              </a:rPr>
              <a:t>Era o fim da era do impresso e o início da era digital.</a:t>
            </a:r>
          </a:p>
        </p:txBody>
      </p:sp>
      <p:pic>
        <p:nvPicPr>
          <p:cNvPr id="5" name="Imagem 4" descr="jornal insta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14356"/>
            <a:ext cx="4295775" cy="5305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596" y="681098"/>
            <a:ext cx="8143964" cy="5248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lang="pt-BR" sz="2400" dirty="0"/>
              <a:t>A ideia de trazer o nosso jornal para o digital surgiu a partir da necessidade de reduzir gastos com a impressão.</a:t>
            </a:r>
          </a:p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endParaRPr lang="pt-BR" sz="2400" dirty="0"/>
          </a:p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lang="pt-BR" sz="2400" dirty="0"/>
              <a:t>Visando também um maior alcance de público, considerando que o Instagram é uma das principais redes sociais da atualidade e que, em um mundo cada vez mais conectado, o impresso vem perdendo muito do espaço que ocupava antes.</a:t>
            </a:r>
          </a:p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endParaRPr lang="pt-BR" sz="2400" dirty="0"/>
          </a:p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lang="pt-BR" sz="2400" dirty="0"/>
              <a:t> Outro ponto importante é que, a partir das curtidas, podemos mensurar e avaliar o público que acompanha nossas publicações.</a:t>
            </a:r>
          </a:p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br>
              <a:rPr lang="pt-BR" sz="2400" dirty="0"/>
            </a:br>
            <a:r>
              <a:rPr lang="pt-BR" sz="2400" dirty="0"/>
              <a:t>Com um pequeno alcance regional com o impresso na cidade de Salto, agora a nossa versão digital ganha o mundo.</a:t>
            </a:r>
            <a:endParaRPr lang="pt-BR" sz="2400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st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3612556"/>
          </a:xfrm>
          <a:prstGeom prst="rect">
            <a:avLst/>
          </a:prstGeom>
        </p:spPr>
      </p:pic>
      <p:pic>
        <p:nvPicPr>
          <p:cNvPr id="6" name="Imagem 5" descr="insta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3656769"/>
            <a:ext cx="4572032" cy="3129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bject 2"/>
          <p:cNvSpPr txBox="1"/>
          <p:nvPr/>
        </p:nvSpPr>
        <p:spPr>
          <a:xfrm>
            <a:off x="4786314" y="3643314"/>
            <a:ext cx="4286312" cy="30065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lang="pt-BR" sz="2100" spc="-50" dirty="0">
                <a:latin typeface="Calibri"/>
                <a:cs typeface="Calibri"/>
              </a:rPr>
              <a:t>Nossa página do Instagram.  </a:t>
            </a:r>
          </a:p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endParaRPr lang="pt-BR" sz="2100" spc="-50" dirty="0">
              <a:latin typeface="Calibri"/>
              <a:cs typeface="Calibri"/>
            </a:endParaRPr>
          </a:p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lang="pt-BR" sz="2100" spc="-50" dirty="0">
                <a:latin typeface="Calibri"/>
                <a:cs typeface="Calibri"/>
              </a:rPr>
              <a:t>Além das publicações, agora também postamos stories, salvando-os nos destaques, dando ainda mais visibilidade ao cotidiano do CAPS, contando também com um novo e poderoso recurso: os vídeos!</a:t>
            </a:r>
          </a:p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endParaRPr lang="pt-BR" sz="2400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7290" y="928670"/>
            <a:ext cx="6143668" cy="4804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39065" marR="380365" indent="-139065" algn="ctr">
              <a:spcBef>
                <a:spcPts val="105"/>
              </a:spcBef>
              <a:buSzPct val="96428"/>
              <a:tabLst>
                <a:tab pos="139065" algn="l"/>
              </a:tabLst>
            </a:pP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Siga nossa página e acompanhe nosso trabalho:</a:t>
            </a:r>
          </a:p>
          <a:p>
            <a:pPr marL="139065" marR="380365" indent="-139065" algn="ctr">
              <a:spcBef>
                <a:spcPts val="105"/>
              </a:spcBef>
              <a:buSzPct val="96428"/>
              <a:tabLst>
                <a:tab pos="139065" algn="l"/>
              </a:tabLst>
            </a:pPr>
            <a:b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</a:b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@</a:t>
            </a:r>
            <a:r>
              <a:rPr lang="pt-B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caps.salto</a:t>
            </a:r>
            <a:endParaRPr lang="pt-B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  <a:p>
            <a:pPr marL="139065" marR="380365" indent="-139065" algn="ctr">
              <a:spcBef>
                <a:spcPts val="105"/>
              </a:spcBef>
              <a:buSzPct val="96428"/>
              <a:tabLst>
                <a:tab pos="139065" algn="l"/>
              </a:tabLst>
            </a:pPr>
            <a:endParaRPr lang="pt-B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  <a:p>
            <a:pPr marL="139065" marR="380365" indent="-139065" algn="ctr">
              <a:spcBef>
                <a:spcPts val="105"/>
              </a:spcBef>
              <a:buSzPct val="96428"/>
              <a:tabLst>
                <a:tab pos="139065" algn="l"/>
              </a:tabLst>
            </a:pP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Gratidão!</a:t>
            </a:r>
            <a:endParaRPr lang="pt-B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39065" marR="380365" indent="-139065">
              <a:lnSpc>
                <a:spcPct val="100000"/>
              </a:lnSpc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596" y="785794"/>
            <a:ext cx="8358278" cy="52610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lang="pt-BR" sz="2400" spc="-50" dirty="0">
                <a:cs typeface="Calibri"/>
              </a:rPr>
              <a:t>O projeto foi desenvolvido com pacientes do CAPS II em 2022.</a:t>
            </a:r>
          </a:p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endParaRPr lang="pt-BR" sz="2400" spc="-50" dirty="0">
              <a:cs typeface="Calibri"/>
            </a:endParaRPr>
          </a:p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lang="pt-BR" sz="2400" spc="-50" dirty="0">
                <a:cs typeface="Calibri"/>
              </a:rPr>
              <a:t>A princípio como uma estratégia utilizada no período da pandemia, com o objetivo de minimizar os danos que o distanciamento estava causando para as pessoas que </a:t>
            </a:r>
            <a:r>
              <a:rPr lang="pt-BR" sz="2400" spc="-50" dirty="0" err="1">
                <a:cs typeface="Calibri"/>
              </a:rPr>
              <a:t>frequentavam</a:t>
            </a:r>
            <a:r>
              <a:rPr lang="pt-BR" sz="2400" spc="-50" dirty="0">
                <a:cs typeface="Calibri"/>
              </a:rPr>
              <a:t> o CAPS presencialmente. </a:t>
            </a:r>
          </a:p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endParaRPr lang="pt-BR" sz="2400" spc="-50" dirty="0">
              <a:cs typeface="Calibri"/>
            </a:endParaRPr>
          </a:p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lang="pt-BR" sz="2400" spc="-50" dirty="0">
                <a:cs typeface="Calibri"/>
              </a:rPr>
              <a:t>A estratégia baseava-se em organizar pequenos grupos para abordar temas relevantes vinculados à pandemia e à saúde mental, utilizando recortes de jornais. </a:t>
            </a:r>
          </a:p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endParaRPr lang="pt-BR" sz="2400" spc="-50" dirty="0">
              <a:cs typeface="Calibri"/>
            </a:endParaRPr>
          </a:p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lang="pt-BR" sz="2400" spc="-50" dirty="0">
                <a:cs typeface="Calibri"/>
              </a:rPr>
              <a:t>Com o passar do tempo, esses pacientes tiveram a </a:t>
            </a:r>
            <a:r>
              <a:rPr lang="pt-BR" sz="2400" spc="-50" dirty="0" err="1">
                <a:cs typeface="Calibri"/>
              </a:rPr>
              <a:t>ideia</a:t>
            </a:r>
            <a:r>
              <a:rPr lang="pt-BR" sz="2400" spc="-50" dirty="0">
                <a:cs typeface="Calibri"/>
              </a:rPr>
              <a:t> de serem protagonistas de seu próprio jornal e assim teve início nosso projeto.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596" y="785794"/>
            <a:ext cx="8358278" cy="56303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lang="pt-BR" sz="2400" spc="-50" dirty="0">
                <a:cs typeface="Calibri"/>
              </a:rPr>
              <a:t>Os temas, os entrevistados e as fotos ficam sob a responsabilidade dos participantes do grupo, enquanto o monitor cuida da formatação.</a:t>
            </a:r>
          </a:p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endParaRPr lang="pt-BR" sz="2400" spc="-50" dirty="0">
              <a:cs typeface="Calibri"/>
            </a:endParaRPr>
          </a:p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lang="pt-BR" sz="2400" spc="-50" dirty="0">
                <a:cs typeface="Calibri"/>
              </a:rPr>
              <a:t>Essa experiência tem apresentado resultados positivos, ajudando na superação de medos e traumas, como falar em público ou na frente de uma câmera. </a:t>
            </a:r>
          </a:p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endParaRPr lang="pt-BR" sz="2400" spc="-50" dirty="0">
              <a:cs typeface="Calibri"/>
            </a:endParaRPr>
          </a:p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lang="pt-BR" sz="2400" spc="-50" dirty="0">
                <a:cs typeface="Calibri"/>
              </a:rPr>
              <a:t>Atualmente, o grupo explora novos caminhos com o desenvolvimento de um jornal online, mostrando iniciativa, </a:t>
            </a:r>
            <a:r>
              <a:rPr lang="pt-BR" sz="2400" spc="-50" dirty="0" err="1">
                <a:cs typeface="Calibri"/>
              </a:rPr>
              <a:t>empoderamento</a:t>
            </a:r>
            <a:r>
              <a:rPr lang="pt-BR" sz="2400" spc="-50" dirty="0">
                <a:cs typeface="Calibri"/>
              </a:rPr>
              <a:t> e </a:t>
            </a:r>
            <a:r>
              <a:rPr lang="pt-BR" sz="2400" spc="-50" dirty="0" err="1">
                <a:cs typeface="Calibri"/>
              </a:rPr>
              <a:t>protagonismo</a:t>
            </a:r>
            <a:r>
              <a:rPr lang="pt-BR" sz="2400" spc="-50" dirty="0">
                <a:cs typeface="Calibri"/>
              </a:rPr>
              <a:t>. </a:t>
            </a:r>
          </a:p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endParaRPr lang="pt-BR" sz="2400" spc="-50" dirty="0">
              <a:cs typeface="Calibri"/>
            </a:endParaRPr>
          </a:p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lang="pt-BR" sz="2400" spc="-50" dirty="0">
                <a:cs typeface="Calibri"/>
              </a:rPr>
              <a:t>Acompanhamos a superação de dificuldades de cada um e do grupo, construímos coletivamente um espaço de comunicação, criação e crescimento esperado para o cuidado em saúde mental.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3504" y="785794"/>
            <a:ext cx="3429056" cy="49148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lang="pt-BR" sz="2400" spc="-50" dirty="0">
                <a:latin typeface="Calibri"/>
                <a:cs typeface="Calibri"/>
              </a:rPr>
              <a:t>Edição n° 2 do jornal </a:t>
            </a:r>
            <a:r>
              <a:rPr lang="pt-BR" sz="2400" b="1" spc="-50" dirty="0">
                <a:latin typeface="Calibri"/>
                <a:cs typeface="Calibri"/>
              </a:rPr>
              <a:t>Ofício da Mente</a:t>
            </a:r>
            <a:r>
              <a:rPr lang="pt-BR" sz="2400" spc="-50" dirty="0">
                <a:latin typeface="Calibri"/>
                <a:cs typeface="Calibri"/>
              </a:rPr>
              <a:t>.</a:t>
            </a:r>
          </a:p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endParaRPr lang="pt-BR" sz="2400" dirty="0"/>
          </a:p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lang="pt-BR" sz="2400" dirty="0"/>
              <a:t>Produzido pelos usuários e coordenado pela equipe de profissionais do CAPS II em Salto (SP), o jornal foi criado com o objetivo de trazer informações relevantes sobre saúde mental.</a:t>
            </a:r>
          </a:p>
          <a:p>
            <a:pPr marL="139065" marR="380365" indent="-139065">
              <a:lnSpc>
                <a:spcPct val="100000"/>
              </a:lnSpc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endParaRPr sz="2800">
              <a:latin typeface="Calibri"/>
              <a:cs typeface="Calibri"/>
            </a:endParaRPr>
          </a:p>
        </p:txBody>
      </p:sp>
      <p:pic>
        <p:nvPicPr>
          <p:cNvPr id="6" name="Imagem 5" descr="jornal - edição 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071546"/>
            <a:ext cx="3214706" cy="4286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0694" y="785794"/>
            <a:ext cx="3429056" cy="45198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lang="pt-BR" sz="2400" spc="-50" dirty="0">
                <a:latin typeface="Calibri"/>
                <a:cs typeface="Calibri"/>
              </a:rPr>
              <a:t>A </a:t>
            </a:r>
            <a:r>
              <a:rPr lang="pt-BR" sz="2400" b="1" spc="-50" dirty="0">
                <a:latin typeface="Calibri"/>
                <a:cs typeface="Calibri"/>
              </a:rPr>
              <a:t>edição n° 2</a:t>
            </a:r>
            <a:r>
              <a:rPr lang="pt-BR" sz="2400" spc="-50" dirty="0">
                <a:latin typeface="Calibri"/>
                <a:cs typeface="Calibri"/>
              </a:rPr>
              <a:t> </a:t>
            </a:r>
            <a:r>
              <a:rPr lang="pt-BR" sz="2400" spc="-50" dirty="0">
                <a:cs typeface="Calibri"/>
              </a:rPr>
              <a:t>trouxe temas como a importância da saúde mental, filmes que falam sobre saúde mental, o dia da luta </a:t>
            </a:r>
            <a:r>
              <a:rPr lang="pt-BR" sz="2400" spc="-50" dirty="0" err="1">
                <a:cs typeface="Calibri"/>
              </a:rPr>
              <a:t>antimanicomial</a:t>
            </a:r>
            <a:r>
              <a:rPr lang="pt-BR" sz="2400" spc="-50" dirty="0">
                <a:cs typeface="Calibri"/>
              </a:rPr>
              <a:t> e entrevistou uma de nossas profissionais para falar sobre sua profissão de psicóloga.</a:t>
            </a:r>
            <a:endParaRPr lang="pt-BR" sz="2400" dirty="0"/>
          </a:p>
          <a:p>
            <a:pPr marL="139065" marR="380365" indent="-139065">
              <a:lnSpc>
                <a:spcPct val="100000"/>
              </a:lnSpc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endParaRPr sz="2800">
              <a:latin typeface="Calibri"/>
              <a:cs typeface="Calibri"/>
            </a:endParaRPr>
          </a:p>
        </p:txBody>
      </p:sp>
      <p:pic>
        <p:nvPicPr>
          <p:cNvPr id="6" name="Imagem 5" descr="jornal - edição 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19" y="214314"/>
            <a:ext cx="4822047" cy="6429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0694" y="785794"/>
            <a:ext cx="3429056" cy="41504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lang="pt-BR" sz="2400" spc="-50" dirty="0">
                <a:latin typeface="Calibri"/>
                <a:cs typeface="Calibri"/>
              </a:rPr>
              <a:t>Já a </a:t>
            </a:r>
            <a:r>
              <a:rPr lang="pt-BR" sz="2400" b="1" spc="-50" dirty="0">
                <a:latin typeface="Calibri"/>
                <a:cs typeface="Calibri"/>
              </a:rPr>
              <a:t>edição n° 3 </a:t>
            </a:r>
            <a:r>
              <a:rPr lang="pt-BR" sz="2400" spc="-50" dirty="0">
                <a:latin typeface="Calibri"/>
                <a:cs typeface="Calibri"/>
              </a:rPr>
              <a:t>focou mais nos acontecimentos relacionados ao CAPS, como a campanha do setembro amarelo, do outubro rosa, além da tradicional festa de confraternização dos pacientes no fim do ano.</a:t>
            </a:r>
            <a:endParaRPr lang="pt-BR" sz="2400" dirty="0"/>
          </a:p>
          <a:p>
            <a:pPr marL="139065" marR="380365" indent="-139065">
              <a:lnSpc>
                <a:spcPct val="100000"/>
              </a:lnSpc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endParaRPr sz="2800">
              <a:latin typeface="Calibri"/>
              <a:cs typeface="Calibri"/>
            </a:endParaRPr>
          </a:p>
        </p:txBody>
      </p:sp>
      <p:pic>
        <p:nvPicPr>
          <p:cNvPr id="4" name="Imagem 3" descr="Jornal - edição 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7"/>
            <a:ext cx="4929218" cy="6572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1968" y="4426395"/>
            <a:ext cx="3429056" cy="1860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lang="pt-BR" sz="2400" spc="-50" dirty="0">
                <a:latin typeface="Calibri"/>
                <a:cs typeface="Calibri"/>
              </a:rPr>
              <a:t>A </a:t>
            </a:r>
            <a:r>
              <a:rPr lang="pt-BR" sz="2400" b="1" spc="-50" dirty="0">
                <a:latin typeface="Calibri"/>
                <a:cs typeface="Calibri"/>
              </a:rPr>
              <a:t>edição n° 4 </a:t>
            </a:r>
            <a:r>
              <a:rPr lang="pt-BR" sz="2400" spc="-50" dirty="0">
                <a:latin typeface="Calibri"/>
                <a:cs typeface="Calibri"/>
              </a:rPr>
              <a:t>ganhou um novo membro na equipe, o monitor que atualmente está a frente do projeto. 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Imagem 6" descr="WhatsApp Image 2023-10-10 at 15.22.3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4500562" cy="33754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0694" y="785794"/>
            <a:ext cx="3429056" cy="5553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lang="pt-BR" sz="2400" spc="-50" dirty="0">
                <a:latin typeface="Calibri"/>
                <a:cs typeface="Calibri"/>
              </a:rPr>
              <a:t>Agora em versão colorida, a </a:t>
            </a:r>
            <a:r>
              <a:rPr lang="pt-BR" sz="2400" b="1" spc="-50" dirty="0">
                <a:latin typeface="Calibri"/>
                <a:cs typeface="Calibri"/>
              </a:rPr>
              <a:t>edição n° 4 </a:t>
            </a:r>
            <a:r>
              <a:rPr lang="pt-BR" sz="2400" spc="-50" dirty="0">
                <a:latin typeface="Calibri"/>
                <a:cs typeface="Calibri"/>
              </a:rPr>
              <a:t>do jornal Ofício da Mente também ganhou a sessão de passatempo e dicas de saúde mental, além de manter a sessão dos acontecimentos relacionados ao CAPS e da entrevista. Os assistidos escreveram suas opiniões sobre o filme </a:t>
            </a:r>
            <a:r>
              <a:rPr lang="pt-BR" sz="2400" spc="-50" dirty="0" err="1">
                <a:latin typeface="Calibri"/>
                <a:cs typeface="Calibri"/>
              </a:rPr>
              <a:t>Nise</a:t>
            </a:r>
            <a:r>
              <a:rPr lang="pt-BR" sz="2400" spc="-50" dirty="0">
                <a:latin typeface="Calibri"/>
                <a:cs typeface="Calibri"/>
              </a:rPr>
              <a:t>, o Coração da Loucura.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Imagem 4" descr="jornal - edição 4p.jpg"/>
          <p:cNvPicPr>
            <a:picLocks noChangeAspect="1"/>
          </p:cNvPicPr>
          <p:nvPr/>
        </p:nvPicPr>
        <p:blipFill>
          <a:blip r:embed="rId2"/>
          <a:srcRect t="1003"/>
          <a:stretch>
            <a:fillRect/>
          </a:stretch>
        </p:blipFill>
        <p:spPr>
          <a:xfrm>
            <a:off x="214283" y="357167"/>
            <a:ext cx="4714908" cy="6345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7818" y="1281710"/>
            <a:ext cx="3429056" cy="40761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39065" marR="380365" indent="-139065">
              <a:spcBef>
                <a:spcPts val="105"/>
              </a:spcBef>
              <a:buSzPct val="96428"/>
              <a:buFont typeface="Arial"/>
              <a:buChar char="•"/>
              <a:tabLst>
                <a:tab pos="139065" algn="l"/>
              </a:tabLst>
            </a:pPr>
            <a:r>
              <a:rPr lang="pt-BR" sz="2400" spc="-50" dirty="0">
                <a:latin typeface="Calibri"/>
                <a:cs typeface="Calibri"/>
              </a:rPr>
              <a:t>A </a:t>
            </a:r>
            <a:r>
              <a:rPr lang="pt-BR" sz="2400" b="1" spc="-50" dirty="0">
                <a:latin typeface="Calibri"/>
                <a:cs typeface="Calibri"/>
              </a:rPr>
              <a:t>edição n°5, </a:t>
            </a:r>
            <a:r>
              <a:rPr lang="pt-BR" sz="2400" spc="-50" dirty="0">
                <a:latin typeface="Calibri"/>
                <a:cs typeface="Calibri"/>
              </a:rPr>
              <a:t>despedindo-se da versão impressa em grande estilo, além das tradicionais sessões de entrevista e acontecimentos do CAPS, fez uma grande reportagem sobre o autismo, com 3 páginas sobre o tema!</a:t>
            </a:r>
          </a:p>
        </p:txBody>
      </p:sp>
      <p:pic>
        <p:nvPicPr>
          <p:cNvPr id="4" name="Imagem 3" descr="jornal - edição 5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7" y="500042"/>
            <a:ext cx="4249273" cy="5786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642</Words>
  <Application>Microsoft Office PowerPoint</Application>
  <PresentationFormat>Apresentação na tela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Rosangela Elias</cp:lastModifiedBy>
  <cp:revision>22</cp:revision>
  <dcterms:created xsi:type="dcterms:W3CDTF">2021-02-07T10:47:05Z</dcterms:created>
  <dcterms:modified xsi:type="dcterms:W3CDTF">2024-11-19T17:41:02Z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2021-03-17T00:00:00Z</vt:filetime>
  </property>
  <property fmtid="{D5CDD505-2E9C-101B-9397-08002B2CF9AE}" pid="3" name="LastSaved">
    <vt:filetime>2021-03-17T00:00:00Z</vt:filetime>
  </property>
</Properties>
</file>