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4" r:id="rId4"/>
    <p:sldId id="267" r:id="rId5"/>
    <p:sldId id="268" r:id="rId6"/>
    <p:sldId id="265" r:id="rId7"/>
    <p:sldId id="257" r:id="rId8"/>
    <p:sldId id="258" r:id="rId9"/>
    <p:sldId id="261" r:id="rId10"/>
    <p:sldId id="259" r:id="rId11"/>
    <p:sldId id="260" r:id="rId12"/>
    <p:sldId id="262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Brincando no parque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3600" b="1" dirty="0"/>
              <a:t>RAPS EMBU DAS ARTES</a:t>
            </a:r>
          </a:p>
        </p:txBody>
      </p:sp>
    </p:spTree>
    <p:extLst>
      <p:ext uri="{BB962C8B-B14F-4D97-AF65-F5344CB8AC3E}">
        <p14:creationId xmlns:p14="http://schemas.microsoft.com/office/powerpoint/2010/main" val="271403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Brincadeiras e criações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7" y="1580222"/>
            <a:ext cx="4003327" cy="501150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CaixaDeTexto 4"/>
          <p:cNvSpPr txBox="1"/>
          <p:nvPr/>
        </p:nvSpPr>
        <p:spPr>
          <a:xfrm>
            <a:off x="5241701" y="2194334"/>
            <a:ext cx="6593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	Criar o próprio brinquedo desenvolve a autoestima, sentimento de capacidade e realização. Fazendo com que a criança se sinta capaz de criar algo para o seu próprio uso. Incluindo o cuidado com o meio ambiente devido utilizar produtos recicláveis.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Nessa atividade por exemplo, podemos ver uma criança com o seu boneco feito de embalagens plásticas de leite fermentado, iogurtes e tampas de garrafas </a:t>
            </a:r>
            <a:r>
              <a:rPr lang="pt-BR" dirty="0" err="1"/>
              <a:t>pet’s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0938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5506" y="532553"/>
            <a:ext cx="8610600" cy="1293028"/>
          </a:xfrm>
        </p:spPr>
        <p:txBody>
          <a:bodyPr/>
          <a:lstStyle/>
          <a:p>
            <a:r>
              <a:rPr lang="pt-BR" dirty="0"/>
              <a:t>Expressões artísticas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806" y="1700011"/>
            <a:ext cx="4398279" cy="4917472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CaixaDeTexto 4"/>
          <p:cNvSpPr txBox="1"/>
          <p:nvPr/>
        </p:nvSpPr>
        <p:spPr>
          <a:xfrm>
            <a:off x="1068947" y="2474856"/>
            <a:ext cx="5306096" cy="3367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	Muitas atividades era realizadas com base nas expressões artísticas, com objetivo de desenvolver criatividade, imaginação, coordenação motora e processos cognitivos.</a:t>
            </a:r>
          </a:p>
          <a:p>
            <a:pPr algn="just">
              <a:lnSpc>
                <a:spcPct val="150000"/>
              </a:lnSpc>
            </a:pPr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/>
              <a:t>	Nessa proposta temos uma obra coletiva realizada pelas crianças juntamente com os seus familiares</a:t>
            </a:r>
          </a:p>
        </p:txBody>
      </p:sp>
    </p:spTree>
    <p:extLst>
      <p:ext uri="{BB962C8B-B14F-4D97-AF65-F5344CB8AC3E}">
        <p14:creationId xmlns:p14="http://schemas.microsoft.com/office/powerpoint/2010/main" val="1475898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20905-WA005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135817" y="1589955"/>
            <a:ext cx="5554006" cy="4557088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494726" y="532553"/>
            <a:ext cx="7061379" cy="1293028"/>
          </a:xfrm>
        </p:spPr>
        <p:txBody>
          <a:bodyPr>
            <a:normAutofit/>
          </a:bodyPr>
          <a:lstStyle/>
          <a:p>
            <a:r>
              <a:rPr lang="pt-BR" dirty="0"/>
              <a:t>Convivência comunitária e com animais.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847008" y="2125014"/>
            <a:ext cx="5383369" cy="378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	O objetivo da oficina ia muito além das brincadeiras, vale ressaltar a importância dessas crianças e suas familiares estarem em convivência na comunidade e com os animais, desenvolvendo a empatia, respeito e cuidado ao meio ambiente e aos animais. 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	Nesse vídeo podemos observar a criança passeando entre os patos que vivem no parque, sob supervisão da sua genitora.</a:t>
            </a:r>
          </a:p>
        </p:txBody>
      </p:sp>
    </p:spTree>
    <p:extLst>
      <p:ext uri="{BB962C8B-B14F-4D97-AF65-F5344CB8AC3E}">
        <p14:creationId xmlns:p14="http://schemas.microsoft.com/office/powerpoint/2010/main" val="22733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atualmente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A oficina foi realizada no período de 2022 à 2024, sendo interrompida temporariamente.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Tem como plano de retorno em 2025 em outro endereço, contudo com a mesma proposta de trabalho.</a:t>
            </a:r>
          </a:p>
        </p:txBody>
      </p:sp>
    </p:spTree>
    <p:extLst>
      <p:ext uri="{BB962C8B-B14F-4D97-AF65-F5344CB8AC3E}">
        <p14:creationId xmlns:p14="http://schemas.microsoft.com/office/powerpoint/2010/main" val="18347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Brincando no parque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944710"/>
            <a:ext cx="10820400" cy="4273975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O brincar é uma atividade fundamental para o desenvolvimento infantil, pois auxilia na formação social, psicológica, física cognitiva, afetiva e emocional das crianças.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Tendo em vista o contexto tão significativo do brincar para o desenvolvimento infantil, a importância do fortalecimento de vínculos familiares e sociais, a convivência entre a população no geral e a necessidade do cuidado em saúde mental além do atendimento ambulatorial, a oficina “Brincando no parque” foi desenvolvida pelo Centro de Convivência Conviver </a:t>
            </a:r>
            <a:r>
              <a:rPr lang="pt-BR" dirty="0" err="1"/>
              <a:t>jutamente</a:t>
            </a:r>
            <a:r>
              <a:rPr lang="pt-BR" dirty="0"/>
              <a:t> com o Serviço de Atenção Psicossocial </a:t>
            </a:r>
            <a:r>
              <a:rPr lang="pt-BR" dirty="0" err="1"/>
              <a:t>Infantojuvenil</a:t>
            </a:r>
            <a:r>
              <a:rPr lang="pt-BR" dirty="0"/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.</a:t>
            </a:r>
          </a:p>
        </p:txBody>
      </p:sp>
    </p:spTree>
    <p:extLst>
      <p:ext uri="{BB962C8B-B14F-4D97-AF65-F5344CB8AC3E}">
        <p14:creationId xmlns:p14="http://schemas.microsoft.com/office/powerpoint/2010/main" val="87393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2163651"/>
            <a:ext cx="10820400" cy="4055034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O Centro de Convivência Conviver tem como objetivo promover o sentimento de pertencimento e de identidade dos usuários, além de desenvolver a interação, convivência comunitária e a promoção de potencialidades.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O Serviço de Atenção Psicossocial </a:t>
            </a:r>
            <a:r>
              <a:rPr lang="pt-BR" dirty="0" err="1"/>
              <a:t>infantojuvenil</a:t>
            </a:r>
            <a:r>
              <a:rPr lang="pt-BR" dirty="0"/>
              <a:t> de Embu das Artes-SP atendia em caráter ambulatorial, crianças e adolescentes que apresentavam sofrimento psíquico e emocional decorrentes dos transtornos mentais, além de transtornos globais do desenvolvimento.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</a:t>
            </a:r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pt-BR" dirty="0"/>
              <a:t>Quem somos?</a:t>
            </a:r>
          </a:p>
        </p:txBody>
      </p:sp>
    </p:spTree>
    <p:extLst>
      <p:ext uri="{BB962C8B-B14F-4D97-AF65-F5344CB8AC3E}">
        <p14:creationId xmlns:p14="http://schemas.microsoft.com/office/powerpoint/2010/main" val="132695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parcerias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Junto aos serviços a oficina contava com a parceria do Viveiro Municipal, o Centro de Convivência do Idoso e a Brinquedoteca, ambos localizados no Parque Francisco Rizzo.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Essa parceria entre os serviços foi de suma importância para a promoção da inclusão das crianças acometidas por questões de saúde mental e suas famílias na comunidade, no que se refere ao pertencimento em espaços públicos, no fortalecimento de vínculos familiares e sociais, assim como no desenvolvimento do brincar para o aprendizado infantil, favorecendo reabilitação psicossocial e aquisição de habilidades cognitivas, comportamentais, linguísticas e de coordenação motora.</a:t>
            </a:r>
          </a:p>
        </p:txBody>
      </p:sp>
    </p:spTree>
    <p:extLst>
      <p:ext uri="{BB962C8B-B14F-4D97-AF65-F5344CB8AC3E}">
        <p14:creationId xmlns:p14="http://schemas.microsoft.com/office/powerpoint/2010/main" val="1797872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	Apresentamos a limitação de recursos materiais, a ausência de espaço cobertos em dias de tempo chuvosos e a conscientização sobre o modelo de assistência oferecida pela oficina. Informando aos usuários que não se tratava de terapias especificas, mas sim de oficinas terapêuticas.</a:t>
            </a:r>
          </a:p>
        </p:txBody>
      </p:sp>
    </p:spTree>
    <p:extLst>
      <p:ext uri="{BB962C8B-B14F-4D97-AF65-F5344CB8AC3E}">
        <p14:creationId xmlns:p14="http://schemas.microsoft.com/office/powerpoint/2010/main" val="279680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Localização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80348" y="2704563"/>
            <a:ext cx="4525851" cy="3514122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Centro de Convivência CONVIVER, localizado no Parque Francisco Rizzo, no endereço Rua Alberto </a:t>
            </a:r>
            <a:r>
              <a:rPr lang="pt-BR" dirty="0" err="1"/>
              <a:t>Giosa</a:t>
            </a:r>
            <a:r>
              <a:rPr lang="pt-BR" dirty="0"/>
              <a:t>, 300 - Centro, Embu das Artes - SP, </a:t>
            </a:r>
            <a:r>
              <a:rPr lang="pt-BR" dirty="0" err="1"/>
              <a:t>cep</a:t>
            </a:r>
            <a:r>
              <a:rPr lang="pt-BR" dirty="0"/>
              <a:t>: 06803-280.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A oficina ocorria às segundas-feiras, das 9:30h às 10:30h.</a:t>
            </a:r>
          </a:p>
        </p:txBody>
      </p:sp>
      <p:pic>
        <p:nvPicPr>
          <p:cNvPr id="1026" name="Picture 2" descr="Parque Rizzo | Portal do Emb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2"/>
          <a:stretch/>
        </p:blipFill>
        <p:spPr bwMode="auto">
          <a:xfrm>
            <a:off x="283335" y="1871654"/>
            <a:ext cx="6096000" cy="443899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640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2" y="1410887"/>
            <a:ext cx="3874538" cy="5166052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CaixaDeTexto 4"/>
          <p:cNvSpPr txBox="1"/>
          <p:nvPr/>
        </p:nvSpPr>
        <p:spPr>
          <a:xfrm>
            <a:off x="4610636" y="2812111"/>
            <a:ext cx="717889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	Este projeto tinha como proposta conscientizar os familiares das crianças e o público atendido sobre a importância que o brincar tem, orientá-los sobre como brincar com as crianças, ensiná-las brincadeiras lúdicas, corporais e musicais, assim como desenvolver atividades artísticas, além de propostas que envolviam o cuidado com o meio ambiente sendo brinquedos confeccionado com materiais recicláveis e plantio de plantas</a:t>
            </a:r>
          </a:p>
        </p:txBody>
      </p:sp>
    </p:spTree>
    <p:extLst>
      <p:ext uri="{BB962C8B-B14F-4D97-AF65-F5344CB8AC3E}">
        <p14:creationId xmlns:p14="http://schemas.microsoft.com/office/powerpoint/2010/main" val="545324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2417" y="429522"/>
            <a:ext cx="8610600" cy="1293028"/>
          </a:xfrm>
        </p:spPr>
        <p:txBody>
          <a:bodyPr/>
          <a:lstStyle/>
          <a:p>
            <a:r>
              <a:rPr lang="pt-BR" dirty="0"/>
              <a:t>brincadeiras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91" y="1722550"/>
            <a:ext cx="3947094" cy="4907813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CaixaDeTexto 4"/>
          <p:cNvSpPr txBox="1"/>
          <p:nvPr/>
        </p:nvSpPr>
        <p:spPr>
          <a:xfrm>
            <a:off x="1199345" y="2820474"/>
            <a:ext cx="60643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	Brincadeiras corporais com objetivo incentivar as expressões, desenvolver movimentos, coordenação motora, estratégia, tolerância à frustração, além de desenvolver habilidades cognitivas e sociais. 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Nesta atividade podemos visualizar uma criança brincando com amarelinha.</a:t>
            </a:r>
          </a:p>
        </p:txBody>
      </p:sp>
    </p:spTree>
    <p:extLst>
      <p:ext uri="{BB962C8B-B14F-4D97-AF65-F5344CB8AC3E}">
        <p14:creationId xmlns:p14="http://schemas.microsoft.com/office/powerpoint/2010/main" val="376747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-20220725-WA004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245302" y="888043"/>
            <a:ext cx="6170187" cy="5061397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CaixaDeTexto 6"/>
          <p:cNvSpPr txBox="1"/>
          <p:nvPr/>
        </p:nvSpPr>
        <p:spPr>
          <a:xfrm>
            <a:off x="5486400" y="2303161"/>
            <a:ext cx="61174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	Nas brincadeiras corporais também realizávamos circuitos, com objetivo de desenvolver habilidades sociais, cognitivas,  limiar de frustração, respeitos as regras, brincar compartilhado, estratégia e trabalho em equipe.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Nesse vídeo podemos visualizar a montagem de um circuito com obstáculos. </a:t>
            </a:r>
          </a:p>
        </p:txBody>
      </p:sp>
    </p:spTree>
    <p:extLst>
      <p:ext uri="{BB962C8B-B14F-4D97-AF65-F5344CB8AC3E}">
        <p14:creationId xmlns:p14="http://schemas.microsoft.com/office/powerpoint/2010/main" val="371476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rilha de Vap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TM04033937[[fn=Trilha de Vapor]]</Template>
  <TotalTime>126</TotalTime>
  <Words>760</Words>
  <Application>Microsoft Office PowerPoint</Application>
  <PresentationFormat>Widescreen</PresentationFormat>
  <Paragraphs>38</Paragraphs>
  <Slides>13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6" baseType="lpstr">
      <vt:lpstr>Arial</vt:lpstr>
      <vt:lpstr>Century Gothic</vt:lpstr>
      <vt:lpstr>Trilha de Vapor</vt:lpstr>
      <vt:lpstr>Brincando no parque</vt:lpstr>
      <vt:lpstr>Brincando no parque</vt:lpstr>
      <vt:lpstr>Quem somos?</vt:lpstr>
      <vt:lpstr>parcerias</vt:lpstr>
      <vt:lpstr>desafios</vt:lpstr>
      <vt:lpstr>Localização</vt:lpstr>
      <vt:lpstr>objetivo</vt:lpstr>
      <vt:lpstr>brincadeiras</vt:lpstr>
      <vt:lpstr>Apresentação do PowerPoint</vt:lpstr>
      <vt:lpstr>Brincadeiras e criações</vt:lpstr>
      <vt:lpstr>Expressões artísticas</vt:lpstr>
      <vt:lpstr>Convivência comunitária e com animais.</vt:lpstr>
      <vt:lpstr>atualmente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TATIANE LIBARINO</dc:creator>
  <cp:lastModifiedBy>Sheila Pituba de Oliveira</cp:lastModifiedBy>
  <cp:revision>8</cp:revision>
  <dcterms:created xsi:type="dcterms:W3CDTF">2024-11-13T22:26:50Z</dcterms:created>
  <dcterms:modified xsi:type="dcterms:W3CDTF">2024-11-14T23:43:33Z</dcterms:modified>
</cp:coreProperties>
</file>