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igTKl2ib+Qwkk8HXcFg5f4EmKW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48349fe4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148349fe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48349fe42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48349fe4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4175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2537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>
            <a:off x="5058725" y="1295625"/>
            <a:ext cx="1033500" cy="1841700"/>
          </a:xfrm>
          <a:prstGeom prst="heart">
            <a:avLst/>
          </a:prstGeom>
          <a:solidFill>
            <a:srgbClr val="00B05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78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/>
          <p:nvPr/>
        </p:nvSpPr>
        <p:spPr>
          <a:xfrm>
            <a:off x="6802350" y="1190051"/>
            <a:ext cx="1485900" cy="2804400"/>
          </a:xfrm>
          <a:prstGeom prst="heart">
            <a:avLst/>
          </a:prstGeom>
          <a:solidFill>
            <a:srgbClr val="00B05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672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"/>
          <p:cNvSpPr/>
          <p:nvPr/>
        </p:nvSpPr>
        <p:spPr>
          <a:xfrm>
            <a:off x="8239400" y="2084475"/>
            <a:ext cx="1185900" cy="1983000"/>
          </a:xfrm>
          <a:prstGeom prst="heart">
            <a:avLst/>
          </a:prstGeom>
          <a:solidFill>
            <a:srgbClr val="00B05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/>
          <p:nvPr/>
        </p:nvSpPr>
        <p:spPr>
          <a:xfrm>
            <a:off x="8829675" y="2582100"/>
            <a:ext cx="816300" cy="701100"/>
          </a:xfrm>
          <a:prstGeom prst="heart">
            <a:avLst/>
          </a:prstGeom>
          <a:solidFill>
            <a:srgbClr val="00B05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3987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4362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7"/>
          <p:cNvSpPr/>
          <p:nvPr/>
        </p:nvSpPr>
        <p:spPr>
          <a:xfrm>
            <a:off x="2965750" y="0"/>
            <a:ext cx="1534800" cy="2243400"/>
          </a:xfrm>
          <a:prstGeom prst="heart">
            <a:avLst/>
          </a:prstGeom>
          <a:solidFill>
            <a:srgbClr val="00B05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48349fe42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3148349fe42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g3148349fe4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148349fe42_0_0"/>
          <p:cNvSpPr/>
          <p:nvPr/>
        </p:nvSpPr>
        <p:spPr>
          <a:xfrm>
            <a:off x="4297250" y="693100"/>
            <a:ext cx="1534800" cy="2024700"/>
          </a:xfrm>
          <a:prstGeom prst="heart">
            <a:avLst/>
          </a:prstGeom>
          <a:solidFill>
            <a:srgbClr val="00B05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48349fe42_0_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3148349fe42_0_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g3148349fe42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148349fe42_0_7"/>
          <p:cNvSpPr/>
          <p:nvPr/>
        </p:nvSpPr>
        <p:spPr>
          <a:xfrm>
            <a:off x="5163200" y="1635600"/>
            <a:ext cx="929400" cy="1344600"/>
          </a:xfrm>
          <a:prstGeom prst="heart">
            <a:avLst/>
          </a:prstGeom>
          <a:solidFill>
            <a:srgbClr val="00B05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148349fe42_0_7"/>
          <p:cNvSpPr/>
          <p:nvPr/>
        </p:nvSpPr>
        <p:spPr>
          <a:xfrm>
            <a:off x="5580500" y="2031075"/>
            <a:ext cx="674400" cy="741300"/>
          </a:xfrm>
          <a:prstGeom prst="heart">
            <a:avLst/>
          </a:prstGeom>
          <a:solidFill>
            <a:srgbClr val="00B05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2024-10-31T01:57:59Z</dcterms:created>
  <dc:creator>Millene Moura</dc:creator>
</cp:coreProperties>
</file>