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9" r:id="rId4"/>
    <p:sldId id="270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75B58E-5EE9-44B0-B213-D7399A65C294}" type="datetimeFigureOut">
              <a:rPr lang="pt-BR" smtClean="0"/>
              <a:t>18/11/2024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6F8307-C547-43B7-9901-DE3171C9781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5901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BEEDD9-E963-4385-905D-0927FB33E1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AA6D11C-829C-4EC3-BDE6-ACDB855771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50AB283-E0C1-49D3-8DDF-687C6387B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59355-7F27-44A7-A7B7-6D05352CFE28}" type="datetimeFigureOut">
              <a:rPr lang="pt-BR" smtClean="0"/>
              <a:t>18/11/2024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6A47A7A-1B5A-48CF-AAB9-30EE935C7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5DF0DA7-BC21-45F4-9D25-6D532A381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E62AF-31C7-42E5-A9CC-3AD0A74965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3924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C20401-6C75-4921-A430-2EF1A863E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FD75FC4-6B14-408C-8ABB-760C3B733F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47BA2FD-8F57-4D3B-9C7E-488A18524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59355-7F27-44A7-A7B7-6D05352CFE28}" type="datetimeFigureOut">
              <a:rPr lang="pt-BR" smtClean="0"/>
              <a:t>18/11/2024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15FDE19-2300-434C-80DC-E2E391335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227B06D-EE6C-4736-9BA7-6FFE1D673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E62AF-31C7-42E5-A9CC-3AD0A74965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6301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5BAB1DF-D1E8-49A9-9636-15055F94A4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E5B6ACF-7B31-41D7-9317-8441751A20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A3EF6BF-D121-4329-81AE-89D457C62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59355-7F27-44A7-A7B7-6D05352CFE28}" type="datetimeFigureOut">
              <a:rPr lang="pt-BR" smtClean="0"/>
              <a:t>18/11/2024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4226AF4-77CD-485E-94EC-B9271AE86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FB89239-BDA6-4501-B3D8-3A1991E2E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E62AF-31C7-42E5-A9CC-3AD0A74965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6762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A7FF03-F273-4697-92BE-8048984CE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9F2F945-8BCD-4A15-A0A5-C2A7E6069E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3C635F5-FA82-477A-83B7-C4791D05B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59355-7F27-44A7-A7B7-6D05352CFE28}" type="datetimeFigureOut">
              <a:rPr lang="pt-BR" smtClean="0"/>
              <a:t>18/11/2024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2E61747-B62A-45E6-8D90-9D0F2E8A3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A3D63A3-70BB-4558-9D49-70DA8785F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E62AF-31C7-42E5-A9CC-3AD0A74965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8031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C9E57C-2C0A-4BC1-9F8E-07EDD4F30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3BBF41B-7128-4F55-BC25-8F6EEAEF3B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BF57968-2221-433C-BCD4-61BA1FEE5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59355-7F27-44A7-A7B7-6D05352CFE28}" type="datetimeFigureOut">
              <a:rPr lang="pt-BR" smtClean="0"/>
              <a:t>18/11/2024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0625E8B-4ED9-40EB-B82E-A908009DA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D24A824-1731-4ECB-9D64-555949EFF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E62AF-31C7-42E5-A9CC-3AD0A74965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2658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DE4B30-86F9-4FC6-A6AA-614ABBD4E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473FEE-F281-413B-A72C-9119D4156D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4A05C94-A717-449A-A93A-606C6165D5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50C7BFB-7D16-4DAA-807F-9A4DA11DC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59355-7F27-44A7-A7B7-6D05352CFE28}" type="datetimeFigureOut">
              <a:rPr lang="pt-BR" smtClean="0"/>
              <a:t>18/11/2024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69B70CB-6FA5-484F-8DEC-7E807EC56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59D5980-B4FE-4E70-AAEC-E3438E9C1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E62AF-31C7-42E5-A9CC-3AD0A74965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7704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DD8589-5147-4B00-A6D0-B28AF7B26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BB9ED60-E89F-4492-B44D-249E53E083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D652593-880F-42CB-AE56-6DDE0A1C4D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C2669BB-3FCE-47E8-AD41-3095475DF2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9D08DB55-8050-4C01-8EB2-2E92056E25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7A80A90-CED2-453D-8DF3-3D1FDA61E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59355-7F27-44A7-A7B7-6D05352CFE28}" type="datetimeFigureOut">
              <a:rPr lang="pt-BR" smtClean="0"/>
              <a:t>18/11/2024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93160DB-B721-4C10-AAC1-F889883DD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8385730B-F3FB-4D82-912C-E8D8D3AA5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E62AF-31C7-42E5-A9CC-3AD0A74965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7907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405D05-E31A-47B3-9FA0-8EDF913EE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0F0DF18B-C6B5-49E6-A90B-0E9724E89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59355-7F27-44A7-A7B7-6D05352CFE28}" type="datetimeFigureOut">
              <a:rPr lang="pt-BR" smtClean="0"/>
              <a:t>18/11/2024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2353B1B-5914-4587-B39B-8982F2809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886A143-D8EF-498C-B509-6770A8528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E62AF-31C7-42E5-A9CC-3AD0A74965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8218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A647D53-8BA1-41CF-9EF4-7702DB11D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59355-7F27-44A7-A7B7-6D05352CFE28}" type="datetimeFigureOut">
              <a:rPr lang="pt-BR" smtClean="0"/>
              <a:t>18/11/2024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F8882B3-FFCD-4A6B-A0EF-194421453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8F261CB-8A6E-4817-9448-93E9EF8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E62AF-31C7-42E5-A9CC-3AD0A74965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5077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82975D-9B8E-4D9B-863B-728D62A0B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2727782-86A3-483F-9CF3-2091B1704C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887A72F-CFF7-4293-BE43-249DD193BA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CE9FE60-50D0-4853-9620-9F53443C3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59355-7F27-44A7-A7B7-6D05352CFE28}" type="datetimeFigureOut">
              <a:rPr lang="pt-BR" smtClean="0"/>
              <a:t>18/11/2024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A511AEB-2BD7-48C4-8873-05630A50D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3BC445D-579C-450D-A758-2DA3D2E04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E62AF-31C7-42E5-A9CC-3AD0A74965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5604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67B941-B8E4-4706-9C40-A0C78596D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224165B-58AD-4772-989F-030036CC49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8560E31-E1F1-47D2-84C0-539A0856AA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E9D0B21-0338-4109-B122-EC2793D69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59355-7F27-44A7-A7B7-6D05352CFE28}" type="datetimeFigureOut">
              <a:rPr lang="pt-BR" smtClean="0"/>
              <a:t>18/11/2024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0905CE5-00B3-4877-9F96-7EB647F32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FBD3089-1977-4D04-98CE-8C8F69076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E62AF-31C7-42E5-A9CC-3AD0A74965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6872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2075CA5-A545-4924-AEB1-F8D8BEF24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6ED24D6-C745-4D03-892B-B0BE674180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8FF4DBE-6D98-4985-A0F4-BCD95BFD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59355-7F27-44A7-A7B7-6D05352CFE28}" type="datetimeFigureOut">
              <a:rPr lang="pt-BR" smtClean="0"/>
              <a:t>18/11/2024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C2C6541-DFEA-44F4-8B2B-38B54003B7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E3D89E8-C895-455F-BAAC-5178DE6CA8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1E62AF-31C7-42E5-A9CC-3AD0A74965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4462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fif"/><Relationship Id="rId5" Type="http://schemas.openxmlformats.org/officeDocument/2006/relationships/image" Target="../media/image20.jfif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fif"/><Relationship Id="rId2" Type="http://schemas.openxmlformats.org/officeDocument/2006/relationships/image" Target="../media/image8.jf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175969C-29FA-4B12-84DD-A33FD17E803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73" y="106017"/>
            <a:ext cx="4585253" cy="332298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DD0DF3B1-E7DC-4AAA-BFD7-28239C544A2E}"/>
              </a:ext>
            </a:extLst>
          </p:cNvPr>
          <p:cNvSpPr txBox="1"/>
          <p:nvPr/>
        </p:nvSpPr>
        <p:spPr>
          <a:xfrm>
            <a:off x="7315200" y="106017"/>
            <a:ext cx="4731027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rial Black" panose="020B0A04020102020204" pitchFamily="34" charset="0"/>
              </a:rPr>
              <a:t>Alinhamento do serviço CAPS:</a:t>
            </a:r>
          </a:p>
          <a:p>
            <a:endParaRPr lang="pt-BR" dirty="0">
              <a:latin typeface="Arial Black" panose="020B0A04020102020204" pitchFamily="34" charset="0"/>
            </a:endParaRPr>
          </a:p>
          <a:p>
            <a:endParaRPr lang="pt-BR" dirty="0">
              <a:latin typeface="Arial Black" panose="020B0A04020102020204" pitchFamily="34" charset="0"/>
            </a:endParaRPr>
          </a:p>
          <a:p>
            <a:endParaRPr lang="pt-BR" dirty="0">
              <a:latin typeface="Arial Black" panose="020B0A04020102020204" pitchFamily="34" charset="0"/>
            </a:endParaRPr>
          </a:p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 politica nacional de saúde mental;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 desinstitucionalização na saúde mental;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O que é CAPS?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Expansão da criação do CAPS;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Componentes e interfaces da rede de atenção psicossocial;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Matriciamento;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Inter consultas;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Visitas Domiciliares;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Genograma;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Ecomapa;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Grupos na APS;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Educação Permanente em Saúde e transtornos Mentais;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PTS;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Redução de danos.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605C2A1E-8FCD-4B73-A410-03437A478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72" y="3856383"/>
            <a:ext cx="4585253" cy="28956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62279366-5B8D-43A8-89B9-01E8B4B055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8635" y="3059004"/>
            <a:ext cx="1450974" cy="49991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ED44E408-55C8-4D28-B1B6-718F981410C9}"/>
              </a:ext>
            </a:extLst>
          </p:cNvPr>
          <p:cNvSpPr txBox="1"/>
          <p:nvPr/>
        </p:nvSpPr>
        <p:spPr>
          <a:xfrm>
            <a:off x="4674634" y="6382651"/>
            <a:ext cx="136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06/2021</a:t>
            </a:r>
          </a:p>
        </p:txBody>
      </p:sp>
    </p:spTree>
    <p:extLst>
      <p:ext uri="{BB962C8B-B14F-4D97-AF65-F5344CB8AC3E}">
        <p14:creationId xmlns:p14="http://schemas.microsoft.com/office/powerpoint/2010/main" val="2483873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3AC617-3A29-4B88-84CB-A7731C3D1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44200" cy="1325563"/>
          </a:xfrm>
        </p:spPr>
        <p:txBody>
          <a:bodyPr>
            <a:normAutofit fontScale="90000"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CAPS vai escola: apresentação do serviço CAPS e discussão da saúde mental escolar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A255605C-BC04-49A4-BCE8-673DFFD0D2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34545" y="2014330"/>
            <a:ext cx="2659270" cy="241437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1E750D9-2786-44FB-AE83-319E404B9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78346"/>
            <a:ext cx="4907705" cy="446875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B9451BB0-3456-4396-A4A7-1690CF3DE11F}"/>
              </a:ext>
            </a:extLst>
          </p:cNvPr>
          <p:cNvSpPr txBox="1"/>
          <p:nvPr/>
        </p:nvSpPr>
        <p:spPr>
          <a:xfrm>
            <a:off x="1086679" y="6350093"/>
            <a:ext cx="3564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09/2023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34EE39A-6670-492E-AA51-3DA37D2AE8BE}"/>
              </a:ext>
            </a:extLst>
          </p:cNvPr>
          <p:cNvSpPr txBox="1"/>
          <p:nvPr/>
        </p:nvSpPr>
        <p:spPr>
          <a:xfrm>
            <a:off x="6838122" y="6347101"/>
            <a:ext cx="2358887" cy="372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09/2024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B2A43517-9D0E-4D61-87CF-92D7FD96EC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801" y="4347698"/>
            <a:ext cx="3251199" cy="199940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2D9CE676-5213-444C-A6AB-70D050B96B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942" y="4347696"/>
            <a:ext cx="2665873" cy="1999405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CD206265-3110-49D0-95BC-64594E0C68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418" y="2014330"/>
            <a:ext cx="3191582" cy="233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268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5B754F-B973-4EB7-BD92-33AE0B5F3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CAPS vai escola: apresentação do serviço CAPS e discussão da saúde mental escolar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B3FA95A-D208-42DB-A20F-64356DEF27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Período pós- pandemia houve impacto  crescente na procura por atendimentos psicossocial, principalmente o publico infanto juvenil. </a:t>
            </a:r>
          </a:p>
          <a:p>
            <a:pPr algn="just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Uma das estratégias abordadas foi o trabalho em rede escolar, sendo ministrados palestras, com destaques nos pontos de conscientização , sinais de alerta, tratamento e prevenção ao TAG (Transtorno de Ansiedade Generalizada) e Automutilação . </a:t>
            </a:r>
          </a:p>
        </p:txBody>
      </p:sp>
    </p:spTree>
    <p:extLst>
      <p:ext uri="{BB962C8B-B14F-4D97-AF65-F5344CB8AC3E}">
        <p14:creationId xmlns:p14="http://schemas.microsoft.com/office/powerpoint/2010/main" val="2760602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780A9E-D138-4DF1-ACBF-4B02C046D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Encontro estadual de trabalhadores, usuários e familiares dos serviços de saúde mental em Belo Horizonte</a:t>
            </a:r>
            <a:r>
              <a:rPr lang="pt-BR" dirty="0"/>
              <a:t>. 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6842F228-4DF9-45A5-9429-2574016F68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9759" y="2112198"/>
            <a:ext cx="5401524" cy="463315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4C85CAA-C27C-411D-9CBC-630E06B158E0}"/>
              </a:ext>
            </a:extLst>
          </p:cNvPr>
          <p:cNvSpPr txBox="1"/>
          <p:nvPr/>
        </p:nvSpPr>
        <p:spPr>
          <a:xfrm>
            <a:off x="7156174" y="2425148"/>
            <a:ext cx="479728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No dia 03/10/2023 os usuários dos CAPS Dionísio estiveram presentes no Encontro Estadual de Usuários dos Serviços de Saúde Mental e Familiares que ocorreu em Belo Horizonte, este evento teve como principal objetivo fortalecer a Luta Antimanicomial, promover a inserção dos usuários na comunidade, fortalecer os vínculos e promover a autonomia dos usuários. </a:t>
            </a:r>
          </a:p>
        </p:txBody>
      </p:sp>
    </p:spTree>
    <p:extLst>
      <p:ext uri="{BB962C8B-B14F-4D97-AF65-F5344CB8AC3E}">
        <p14:creationId xmlns:p14="http://schemas.microsoft.com/office/powerpoint/2010/main" val="8219458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117182-0205-4DA5-A826-C90F0FE43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Movimento Luta Antimanicomial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771FA4F-B719-42A7-8DA4-A82C4955DC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O objetivo deste evento, a defesa de tratamentos justos e dignos para pessoas com transtornos de saúde mental, que defende a valorização do fator humano e a importância da dignidade, com foco no tratamento em liberdade.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0E915DF-1960-4D34-945D-335DD8EA0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246" y="3561524"/>
            <a:ext cx="3779848" cy="317935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C6EC81A-819A-42F8-A4C2-A6C638DF0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9564" y="3561523"/>
            <a:ext cx="3596952" cy="3179353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0AEA5A2A-D17E-4B41-A397-CE17F1554CA1}"/>
              </a:ext>
            </a:extLst>
          </p:cNvPr>
          <p:cNvSpPr txBox="1"/>
          <p:nvPr/>
        </p:nvSpPr>
        <p:spPr>
          <a:xfrm>
            <a:off x="8905461" y="6176963"/>
            <a:ext cx="2080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18/05/2024</a:t>
            </a:r>
          </a:p>
        </p:txBody>
      </p:sp>
    </p:spTree>
    <p:extLst>
      <p:ext uri="{BB962C8B-B14F-4D97-AF65-F5344CB8AC3E}">
        <p14:creationId xmlns:p14="http://schemas.microsoft.com/office/powerpoint/2010/main" val="52249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D7EC6-366D-445E-8B89-B54603DF9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86677"/>
          </a:xfrm>
        </p:spPr>
        <p:txBody>
          <a:bodyPr>
            <a:normAutofit/>
          </a:bodyPr>
          <a:lstStyle/>
          <a:p>
            <a:r>
              <a:rPr lang="pt-BR" sz="3600" dirty="0">
                <a:latin typeface="Arial Black" panose="020B0A04020102020204" pitchFamily="34" charset="0"/>
              </a:rPr>
              <a:t>Matriciamento :Canãa e Araponga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4955BC96-488D-44F6-A6D0-8787FF45BC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7264"/>
          <a:stretch/>
        </p:blipFill>
        <p:spPr>
          <a:xfrm>
            <a:off x="112643" y="4291994"/>
            <a:ext cx="3988905" cy="2171189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E0248FC-FE56-4DBA-A51F-BC8098E2C18B}"/>
              </a:ext>
            </a:extLst>
          </p:cNvPr>
          <p:cNvSpPr txBox="1"/>
          <p:nvPr/>
        </p:nvSpPr>
        <p:spPr>
          <a:xfrm>
            <a:off x="6652591" y="1086678"/>
            <a:ext cx="540688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 politica nacional de saúde mental;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 desinstitucionalização na saúde mental;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O que é CAPS?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Expansão da criação do CAPS;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Componentes e interfaces da rede de atenção psicossocial;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Matriciamento;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Inter consultas;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Visitas Domiciliares;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Genograma;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Ecomapa;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Grupos na APS;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Educação Permanente em Saúde e transtornos Mentais;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PTS;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Redução de danos.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D29A48E-9E0D-4065-B387-7C4F853D1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22" y="1070059"/>
            <a:ext cx="3419061" cy="311426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150AC2D3-DB84-4856-8050-BA04C54B8BB0}"/>
              </a:ext>
            </a:extLst>
          </p:cNvPr>
          <p:cNvSpPr txBox="1"/>
          <p:nvPr/>
        </p:nvSpPr>
        <p:spPr>
          <a:xfrm>
            <a:off x="3551582" y="3707315"/>
            <a:ext cx="1457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05/2021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64B08B3-BEBE-4941-A131-33CFA2EC0636}"/>
              </a:ext>
            </a:extLst>
          </p:cNvPr>
          <p:cNvSpPr txBox="1"/>
          <p:nvPr/>
        </p:nvSpPr>
        <p:spPr>
          <a:xfrm>
            <a:off x="4101548" y="6093851"/>
            <a:ext cx="1546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06/2021</a:t>
            </a:r>
          </a:p>
        </p:txBody>
      </p:sp>
    </p:spTree>
    <p:extLst>
      <p:ext uri="{BB962C8B-B14F-4D97-AF65-F5344CB8AC3E}">
        <p14:creationId xmlns:p14="http://schemas.microsoft.com/office/powerpoint/2010/main" val="1361023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DA1A6D-540C-4A3D-B881-470396C78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8239539" cy="1325563"/>
          </a:xfrm>
        </p:spPr>
        <p:txBody>
          <a:bodyPr>
            <a:normAutofit/>
          </a:bodyPr>
          <a:lstStyle/>
          <a:p>
            <a:r>
              <a:rPr lang="pt-BR" sz="3200" dirty="0">
                <a:latin typeface="Arial Black" panose="020B0A04020102020204" pitchFamily="34" charset="0"/>
              </a:rPr>
              <a:t>Matriciamento na APS e CRAS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63D82E48-86A9-4CE4-8E5A-3011A1B967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054" y="1331223"/>
            <a:ext cx="4209932" cy="260467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664A489C-C92D-4373-BF14-AE072BE46954}"/>
              </a:ext>
            </a:extLst>
          </p:cNvPr>
          <p:cNvSpPr txBox="1"/>
          <p:nvPr/>
        </p:nvSpPr>
        <p:spPr>
          <a:xfrm>
            <a:off x="4276805" y="3429000"/>
            <a:ext cx="238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06/2021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4031773-D999-43B4-A754-E9ADB39EA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54" y="4216023"/>
            <a:ext cx="5401524" cy="2621507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3D791046-BB58-4F5C-9A22-4FF868A03B93}"/>
              </a:ext>
            </a:extLst>
          </p:cNvPr>
          <p:cNvSpPr txBox="1"/>
          <p:nvPr/>
        </p:nvSpPr>
        <p:spPr>
          <a:xfrm>
            <a:off x="5425224" y="6492875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07/2021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0C87301-8D79-4DE9-9EC9-773090758A11}"/>
              </a:ext>
            </a:extLst>
          </p:cNvPr>
          <p:cNvSpPr txBox="1"/>
          <p:nvPr/>
        </p:nvSpPr>
        <p:spPr>
          <a:xfrm>
            <a:off x="8486737" y="755373"/>
            <a:ext cx="312216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 politica nacional de saúde mental;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 desinstitucionalização na saúde mental;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O que é CAPS?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Expansão da criação do CAPS;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Componentes e interfaces da rede de atenção psicossocial;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Matriciamento;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Inter consultas;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Visitas Domiciliares;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Genograma;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Ecomapa;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Grupos na APS;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Educação Permanente em Saúde e transtornos Mentais;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PTS;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Redução de danos.</a:t>
            </a:r>
          </a:p>
        </p:txBody>
      </p:sp>
    </p:spTree>
    <p:extLst>
      <p:ext uri="{BB962C8B-B14F-4D97-AF65-F5344CB8AC3E}">
        <p14:creationId xmlns:p14="http://schemas.microsoft.com/office/powerpoint/2010/main" val="2644542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4655B9-BBA2-4163-BC3A-94C18CF2E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Matriciamento na APS e CRAS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CF250822-79FD-49D2-864E-07D7F7C2EC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82" y="1560581"/>
            <a:ext cx="5801784" cy="4351338"/>
          </a:xfr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85E62D8-967B-428C-8142-2CA6454658A7}"/>
              </a:ext>
            </a:extLst>
          </p:cNvPr>
          <p:cNvSpPr txBox="1"/>
          <p:nvPr/>
        </p:nvSpPr>
        <p:spPr>
          <a:xfrm>
            <a:off x="838200" y="6374296"/>
            <a:ext cx="2686878" cy="371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04/2024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C58FD79-9633-42E2-B632-DF72E634D8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719" y="1560580"/>
            <a:ext cx="4231863" cy="4351338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F7306B13-7425-463A-8ADC-7DAA8F061988}"/>
              </a:ext>
            </a:extLst>
          </p:cNvPr>
          <p:cNvSpPr txBox="1"/>
          <p:nvPr/>
        </p:nvSpPr>
        <p:spPr>
          <a:xfrm>
            <a:off x="7447722" y="6215270"/>
            <a:ext cx="3074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09/2024</a:t>
            </a:r>
          </a:p>
        </p:txBody>
      </p:sp>
    </p:spTree>
    <p:extLst>
      <p:ext uri="{BB962C8B-B14F-4D97-AF65-F5344CB8AC3E}">
        <p14:creationId xmlns:p14="http://schemas.microsoft.com/office/powerpoint/2010/main" val="1830892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961F2C-EB47-4516-B8D9-32C6A32CB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br>
              <a:rPr lang="pt-BR" dirty="0"/>
            </a:br>
            <a:r>
              <a:rPr lang="pt-BR" sz="4000" dirty="0">
                <a:latin typeface="Arial" panose="020B0604020202020204" pitchFamily="34" charset="0"/>
                <a:cs typeface="Arial" panose="020B0604020202020204" pitchFamily="34" charset="0"/>
              </a:rPr>
              <a:t>Peças importantes no trabalho em equipe: Cuidados de pessoas em uso prejudicial de álcool e outras drogas , identificar a identidade de escuta acolhimento e manejo na RAPS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ADBF142D-E1C9-405C-9236-61B4A31297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09" y="2345635"/>
            <a:ext cx="9014792" cy="4512365"/>
          </a:xfr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E5A345F-8916-44CC-90B0-D9BDCA670047}"/>
              </a:ext>
            </a:extLst>
          </p:cNvPr>
          <p:cNvSpPr txBox="1"/>
          <p:nvPr/>
        </p:nvSpPr>
        <p:spPr>
          <a:xfrm>
            <a:off x="9912626" y="6573078"/>
            <a:ext cx="1540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03/2022</a:t>
            </a:r>
          </a:p>
        </p:txBody>
      </p:sp>
    </p:spTree>
    <p:extLst>
      <p:ext uri="{BB962C8B-B14F-4D97-AF65-F5344CB8AC3E}">
        <p14:creationId xmlns:p14="http://schemas.microsoft.com/office/powerpoint/2010/main" val="1660633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06358B-440D-4FDC-A19C-4977988A2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I Conferencia de Saúde Mental 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FD8ADD6F-9628-49F9-AA16-12FDA617AA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0104" y="1977246"/>
            <a:ext cx="7619999" cy="475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663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0EED5C-B862-44FC-B78C-B6AE54841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Arial Black" panose="020B0A04020102020204" pitchFamily="34" charset="0"/>
                <a:cs typeface="Arial" panose="020B0604020202020204" pitchFamily="34" charset="0"/>
              </a:rPr>
              <a:t>Reunião Anual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49F81EB-831D-4BFA-90F2-88CF9A6D9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042" y="1431236"/>
            <a:ext cx="11926957" cy="221311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O evento reúne profissionais , usuários, familiares e gestores . É um espaço democrático de participação, para avaliar, discutir e propor ações quanto á organização do serviço ofertado, além de garantir, promover e ampliar o acesso á Rede Psicossocial</a:t>
            </a:r>
            <a:r>
              <a:rPr lang="pt-BR" dirty="0"/>
              <a:t>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21F4D67-9BF8-4872-8349-A24868AC4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435" y="2756799"/>
            <a:ext cx="6493566" cy="401084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C256D57E-9760-470B-AF66-C7A252F173E9}"/>
              </a:ext>
            </a:extLst>
          </p:cNvPr>
          <p:cNvSpPr txBox="1"/>
          <p:nvPr/>
        </p:nvSpPr>
        <p:spPr>
          <a:xfrm>
            <a:off x="9326217" y="6488667"/>
            <a:ext cx="2027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11/2022</a:t>
            </a:r>
          </a:p>
        </p:txBody>
      </p:sp>
    </p:spTree>
    <p:extLst>
      <p:ext uri="{BB962C8B-B14F-4D97-AF65-F5344CB8AC3E}">
        <p14:creationId xmlns:p14="http://schemas.microsoft.com/office/powerpoint/2010/main" val="2313865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B15DFF-F2BA-4971-87E1-F71AAEA1C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2521"/>
            <a:ext cx="8216348" cy="1823210"/>
          </a:xfrm>
        </p:spPr>
        <p:txBody>
          <a:bodyPr>
            <a:normAutofit/>
          </a:bodyPr>
          <a:lstStyle/>
          <a:p>
            <a:r>
              <a:rPr lang="pt-BR" sz="4000" dirty="0">
                <a:latin typeface="Arial" panose="020B0604020202020204" pitchFamily="34" charset="0"/>
                <a:cs typeface="Arial" panose="020B0604020202020204" pitchFamily="34" charset="0"/>
              </a:rPr>
              <a:t>Movimento Luta Antimanicomial 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5E01616F-3BD8-48DA-BB47-33E79B73FF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592" y="1251714"/>
            <a:ext cx="4102554" cy="308849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4307771-61A2-4C43-A05A-87AC2A48CE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856" y="220146"/>
            <a:ext cx="4240696" cy="3889633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36539EAE-BA9D-45A4-AFA6-447E6B5B377F}"/>
              </a:ext>
            </a:extLst>
          </p:cNvPr>
          <p:cNvSpPr txBox="1"/>
          <p:nvPr/>
        </p:nvSpPr>
        <p:spPr>
          <a:xfrm>
            <a:off x="0" y="4661572"/>
            <a:ext cx="2252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 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0B1D4009-24C6-4BFC-BEB1-EC34DFAC84E4}"/>
              </a:ext>
            </a:extLst>
          </p:cNvPr>
          <p:cNvSpPr/>
          <p:nvPr/>
        </p:nvSpPr>
        <p:spPr>
          <a:xfrm>
            <a:off x="9448800" y="6268522"/>
            <a:ext cx="28624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008D0C1D-1745-4F0A-8273-2485B96D8362}"/>
              </a:ext>
            </a:extLst>
          </p:cNvPr>
          <p:cNvSpPr txBox="1"/>
          <p:nvPr/>
        </p:nvSpPr>
        <p:spPr>
          <a:xfrm>
            <a:off x="201592" y="5030904"/>
            <a:ext cx="117916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Na data dezoito de maio de 2023, foi realizado uma viagem em Ponte Nova- MG, em prol ato público comemoração ao dia da luta antimanicomial   tendo a participação de pacientes e equipe multiprofissional CAPS I- São Miguel do Anta e demais CAPS pertencentes á regional de Ponte Nova.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E69BB579-9AFA-42DA-BCCF-F769D0BBDA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8523" y="1328882"/>
            <a:ext cx="2672938" cy="291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046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B8B10F-6D5D-4C1C-A1F9-9617987F6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557" y="681037"/>
            <a:ext cx="11009243" cy="379137"/>
          </a:xfrm>
        </p:spPr>
        <p:txBody>
          <a:bodyPr>
            <a:normAutofit fontScale="90000"/>
          </a:bodyPr>
          <a:lstStyle/>
          <a:p>
            <a:r>
              <a:rPr lang="pt-BR" dirty="0"/>
              <a:t>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Reuniões de Colegiado, superintendência regional de Saúde – Ponte Nova MG</a:t>
            </a:r>
            <a:r>
              <a:rPr lang="pt-BR" dirty="0"/>
              <a:t>. </a:t>
            </a:r>
          </a:p>
        </p:txBody>
      </p:sp>
      <p:pic>
        <p:nvPicPr>
          <p:cNvPr id="11" name="Espaço Reservado para Conteúdo 10">
            <a:extLst>
              <a:ext uri="{FF2B5EF4-FFF2-40B4-BE49-F238E27FC236}">
                <a16:creationId xmlns:a16="http://schemas.microsoft.com/office/drawing/2014/main" id="{284B4331-0147-4406-9EFB-6CCCA5C98D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556" y="1788720"/>
            <a:ext cx="6374295" cy="4943384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43657B77-F710-4703-B108-7A56AC4442CF}"/>
              </a:ext>
            </a:extLst>
          </p:cNvPr>
          <p:cNvSpPr txBox="1"/>
          <p:nvPr/>
        </p:nvSpPr>
        <p:spPr>
          <a:xfrm>
            <a:off x="6811617" y="6480313"/>
            <a:ext cx="2173357" cy="377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07/2023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2C8DD1A9-0684-4643-9ACB-2D6DE3EFD5C8}"/>
              </a:ext>
            </a:extLst>
          </p:cNvPr>
          <p:cNvSpPr txBox="1"/>
          <p:nvPr/>
        </p:nvSpPr>
        <p:spPr>
          <a:xfrm>
            <a:off x="7885043" y="1788720"/>
            <a:ext cx="372386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Discutir o serviço na RAPS e a experiencia do usuário no CAPS atualmente;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Não ao manicômio;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Relato de familiares;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Construção do cuidado em rede;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Guia de judicialização da saúde mental;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 metodologia de trabalho dos serviços substitutivos;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Fluxo de demandas judiciais relacionados a internação compulsória.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3665786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628</Words>
  <Application>Microsoft Office PowerPoint</Application>
  <PresentationFormat>Widescreen</PresentationFormat>
  <Paragraphs>86</Paragraphs>
  <Slides>13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18" baseType="lpstr">
      <vt:lpstr>Arial</vt:lpstr>
      <vt:lpstr>Arial Black</vt:lpstr>
      <vt:lpstr>Calibri</vt:lpstr>
      <vt:lpstr>Calibri Light</vt:lpstr>
      <vt:lpstr>Tema do Office</vt:lpstr>
      <vt:lpstr>Apresentação do PowerPoint</vt:lpstr>
      <vt:lpstr>Matriciamento :Canãa e Araponga</vt:lpstr>
      <vt:lpstr>Matriciamento na APS e CRAS</vt:lpstr>
      <vt:lpstr>Matriciamento na APS e CRAS</vt:lpstr>
      <vt:lpstr> Peças importantes no trabalho em equipe: Cuidados de pessoas em uso prejudicial de álcool e outras drogas , identificar a identidade de escuta acolhimento e manejo na RAPS</vt:lpstr>
      <vt:lpstr>I Conferencia de Saúde Mental </vt:lpstr>
      <vt:lpstr>Reunião Anual</vt:lpstr>
      <vt:lpstr>Movimento Luta Antimanicomial </vt:lpstr>
      <vt:lpstr> Reuniões de Colegiado, superintendência regional de Saúde – Ponte Nova MG. </vt:lpstr>
      <vt:lpstr>CAPS vai escola: apresentação do serviço CAPS e discussão da saúde mental escolar</vt:lpstr>
      <vt:lpstr>CAPS vai escola: apresentação do serviço CAPS e discussão da saúde mental escolar</vt:lpstr>
      <vt:lpstr>Encontro estadual de trabalhadores, usuários e familiares dos serviços de saúde mental em Belo Horizonte. </vt:lpstr>
      <vt:lpstr>Movimento Luta Antimanicomial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 M S M do Anta</dc:creator>
  <cp:lastModifiedBy>P M S M do Anta</cp:lastModifiedBy>
  <cp:revision>34</cp:revision>
  <dcterms:created xsi:type="dcterms:W3CDTF">2024-11-12T12:31:36Z</dcterms:created>
  <dcterms:modified xsi:type="dcterms:W3CDTF">2024-11-18T19:33:44Z</dcterms:modified>
</cp:coreProperties>
</file>