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367A3-1B63-4333-8956-9E35B4F53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FB4DBB-58F0-4362-8DDA-477462C6B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379087-F4F6-4B0B-9799-082952D3D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A2C2-F2BB-488B-BB4A-3C31D41F3631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945AC2-C986-4DBB-9EEA-BC083243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B739D0-7E48-4008-86E5-C85F0AC8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C3C0-584C-4712-9D40-46F55B703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65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CD96C-5B5C-4869-8A67-46D9566AD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097971-AFC2-416E-8F0C-F8E2015D1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0981E9-256C-4679-A2E0-DE4A3A4B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A2C2-F2BB-488B-BB4A-3C31D41F3631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E18CDE-1ECA-456E-BD53-1A51C91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7D1913-AE8D-41FF-AD6D-62FD47B7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C3C0-584C-4712-9D40-46F55B703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38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5193B4-66A0-4ED3-9832-D4C9B5983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9A224A-8FB4-4CA0-9487-556466CEB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FE2DF6-9156-4439-AFF7-32499CE55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A2C2-F2BB-488B-BB4A-3C31D41F3631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12AB78-8FAC-430D-AD75-613B913B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F51B0B-14F7-4520-B877-84F6D0DF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C3C0-584C-4712-9D40-46F55B703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19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21D44-395A-4DD6-8621-765E4403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CB97C6-E4BB-4246-989E-A4E72BFD8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A2FCEA-8837-4AF2-A67C-17B57C89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A2C2-F2BB-488B-BB4A-3C31D41F3631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971F0E-D7E6-4163-9530-60307222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D383B1-D27B-44C4-9421-134803475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C3C0-584C-4712-9D40-46F55B703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08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A8C7D-A1BE-4D36-AF4C-C09E686B3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EE6EC3-8FDA-40B6-A56A-80AFB33A9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52F378-DA31-4567-993B-1D46FE06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A2C2-F2BB-488B-BB4A-3C31D41F3631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28B8C3-A8FD-48FE-B360-8ABEB7EC6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62CA36-78B0-4D68-88E9-6A5B32FD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C3C0-584C-4712-9D40-46F55B703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24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D8725-D5F9-4074-A31B-E4C6D0AB5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7845F2-F32B-4953-8066-7AAC5EF02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C1FE9B-0C34-4A31-8AAD-588066DD8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39285A-1DF7-4C9B-9C5E-2CE2CD05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A2C2-F2BB-488B-BB4A-3C31D41F3631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EBA16A-EA7C-4E8B-9192-1D2B6A38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54B5FD-7AB0-4FA7-99FA-E8FA4396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C3C0-584C-4712-9D40-46F55B703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14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0B4F3-A689-4B0B-9894-C51F6CCE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43C4AB-882D-4EEA-AA5E-6AB4E00DD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F44117-950B-4DCD-A708-99264D5BB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5B48D6E-C8AE-428B-B655-E70070807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944C90-8F58-4214-BBF8-240A57FFD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B51339B-2EAD-4AF0-98E7-03D8F080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A2C2-F2BB-488B-BB4A-3C31D41F3631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F6235EB-ECB0-4C9B-B38F-9DCA9BB36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BAE6992-6679-48A9-890A-9AE8BF05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C3C0-584C-4712-9D40-46F55B703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88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793D5-C324-41A9-B9E0-4FEA58522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773CFDA-0113-4195-B79A-D4D77DC8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A2C2-F2BB-488B-BB4A-3C31D41F3631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F8DFB8B-7115-4E7A-965C-E39055C5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8E5F100-ED38-49DA-9812-CE97C1CA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C3C0-584C-4712-9D40-46F55B703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45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07D6EAD-7C07-450E-82C7-6D1A1513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A2C2-F2BB-488B-BB4A-3C31D41F3631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E018DCB-A71E-417A-80FF-ADD6C51CE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A9387E-77AC-4097-A4C0-CFE0F353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C3C0-584C-4712-9D40-46F55B703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38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F9EE5-E7A0-48C7-98A8-AD88B85B0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B29B77-DBA1-4E18-8C0A-B8A3E0BA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673A58-4061-4DB4-BD6B-9D6E0A21B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A22680-A0F6-46B2-A947-D3ECCA8E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A2C2-F2BB-488B-BB4A-3C31D41F3631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99A0AD-7EB8-45CE-8D2A-90B47FB1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361D31-DFFA-4ECA-B2CE-3B1C401D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C3C0-584C-4712-9D40-46F55B703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34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8DB74-C5C8-40A4-B270-4D5C6FB68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94FAB0-7829-4920-B7B9-95DE75716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CB6BE3-C347-4B6A-B63F-D46A78017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EE1C17-8FFF-443A-ABC7-E1F25F985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A2C2-F2BB-488B-BB4A-3C31D41F3631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BF20BA-6159-4503-ADFC-4AA7E84B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510717-3BC8-4B3B-9A20-BD0F9E22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C3C0-584C-4712-9D40-46F55B703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52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5AC5704-0E93-4B64-9CAE-EC498F27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847261-2D14-4226-9C6A-C0BB9CEC1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2AABC4-31B3-454E-A7D5-D0B8DC467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4A2C2-F2BB-488B-BB4A-3C31D41F3631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69AE23-7E0D-483F-AEE2-4EA820145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6DB260-7D54-4E81-A7AE-FAFC4972B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C3C0-584C-4712-9D40-46F55B703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38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7" Type="http://schemas.openxmlformats.org/officeDocument/2006/relationships/image" Target="../media/image6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fif"/><Relationship Id="rId5" Type="http://schemas.openxmlformats.org/officeDocument/2006/relationships/image" Target="../media/image4.jfif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AA20D1EA-4A02-48FB-BF06-69F4B8A9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9" t="24734" r="-1" b="6860"/>
          <a:stretch/>
        </p:blipFill>
        <p:spPr>
          <a:xfrm>
            <a:off x="7769628" y="3810001"/>
            <a:ext cx="4422372" cy="304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DDF72AD-9785-40DE-813A-220BC5B84A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" t="20677" r="6560" b="27729"/>
          <a:stretch/>
        </p:blipFill>
        <p:spPr>
          <a:xfrm>
            <a:off x="3458816" y="3823250"/>
            <a:ext cx="4310811" cy="30347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92CE6EB-B878-4BE4-BB29-AD6A9535F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04591" cy="303474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7FAFB66-ED19-4353-BCE0-123A0A3CC2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8" t="28212" r="13913"/>
          <a:stretch/>
        </p:blipFill>
        <p:spPr>
          <a:xfrm>
            <a:off x="8706678" y="0"/>
            <a:ext cx="3485321" cy="382325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78D2401-758E-46C4-9F40-AC257EDCA1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2"/>
          <a:stretch/>
        </p:blipFill>
        <p:spPr>
          <a:xfrm>
            <a:off x="0" y="3034748"/>
            <a:ext cx="3604591" cy="382325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E603DFD-7C93-4EAB-B095-27958468CC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77" y="0"/>
            <a:ext cx="5191000" cy="382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358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 M S M do Anta</dc:creator>
  <cp:lastModifiedBy>P M S M do Anta</cp:lastModifiedBy>
  <cp:revision>3</cp:revision>
  <cp:lastPrinted>2024-11-19T17:31:56Z</cp:lastPrinted>
  <dcterms:created xsi:type="dcterms:W3CDTF">2024-11-18T19:33:12Z</dcterms:created>
  <dcterms:modified xsi:type="dcterms:W3CDTF">2024-11-19T17:40:18Z</dcterms:modified>
</cp:coreProperties>
</file>