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d597da8ab0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d597da8ab0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d597da8ab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d597da8ab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d597da8ab0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d597da8ab0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d597da8ab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d597da8ab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97da8ab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d597da8ab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597da8ab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d597da8ab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d597da8ab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d597da8ab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d597da8ab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d597da8ab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d597da8ab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d597da8ab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d597da8ab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d597da8ab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d597da8a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d597da8a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597da8ab0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d597da8ab0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d597da8ab0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d597da8ab0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d597da8ab0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d597da8ab0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d597da8ab0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d597da8ab0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d597da8ab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d597da8ab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d597da8ab0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d597da8ab0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d597da8ab0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d597da8ab0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d597da8ab0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d597da8ab0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d597da8ab0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d597da8ab0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d597da8ab0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d597da8ab0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d597da8ab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d597da8ab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597da8ab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597da8ab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d597da8ab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d597da8ab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d597da8ab0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d597da8ab0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d597da8ab0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d597da8ab0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d597da8ab0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d597da8ab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d597da8ab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d597da8ab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 title="AB76EFC8-FF22-4219-BB02-AED1F2B37CB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2" title="IMG_4469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775" y="-108425"/>
            <a:ext cx="44306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3" title="IMG_4392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1500" y="0"/>
            <a:ext cx="43403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4" title="IMG_3843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8350" y="-144575"/>
            <a:ext cx="40873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5" title="IMG_4521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3775" y="-144575"/>
            <a:ext cx="43764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6" title="IMG_4458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9200" y="0"/>
            <a:ext cx="41234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7" title="IMG_4471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350" y="-216875"/>
            <a:ext cx="38704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8" title="9A48B778-AFB0-49CA-9A1C-CC1F25530EB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1" y="0"/>
            <a:ext cx="28932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9" title="DA2BDE2C-2A75-4152-B9A9-A572DBF7916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1" y="0"/>
            <a:ext cx="28932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30" title="25e3625d-e787-4df0-b8f5-60ca7ce3558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31" title="8fe05151-91f6-443e-8468-64a0e55fd2d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 title="e0d2a514-154f-40c1-818c-14d797b6623c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32" title="998bccfc-dda4-437e-815f-717e3281efe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33" title="655f5215-63eb-4863-9289-133d6672abb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4" title="92bc9d35-f954-4bb4-a5c9-a067c6468b2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5" title="57d45e16-78cf-40a5-9d5c-f2370e7428d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6" title="6fcec91b-fca4-4bd5-b3a2-b19ef3689c4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7" title="d4e6b576-4d7f-43a3-afbf-bf3853e6f4ef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38" title="0ae9256c-b33a-4be3-b220-ff931de0c92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1" y="0"/>
            <a:ext cx="289321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39" title="0c242aae-3ff6-4c61-b2b4-492676bd7c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40" title="PHOTO-2024-11-13-16-48-3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41" title="IMG_4628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9138" y="0"/>
            <a:ext cx="41657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 title="3dda5e18-98bf-4155-9ed8-50bc55463de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8541" y="0"/>
            <a:ext cx="34069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 title="e4532ad5-30f2-4b4b-960e-f9622a1b98b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 title="0a7389a8-6fad-4097-9bc7-fe11287142c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8940" y="0"/>
            <a:ext cx="460611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 title="9A48B778-AFB0-49CA-9A1C-CC1F25530EB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1" y="0"/>
            <a:ext cx="289321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 title="IMG_4459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2625" y="0"/>
            <a:ext cx="39756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9" title="IMG_4622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450" y="0"/>
            <a:ext cx="43971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 title="IMG_4627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650" y="-216850"/>
            <a:ext cx="7011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1" title="IMG_4633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