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11/11/2024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11/11/2024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11/11/2024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11/11/2024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11/11/2024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05C32-2CBB-D5D7-DEA7-B5561F26F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80" y="1759002"/>
            <a:ext cx="9123680" cy="4286198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chemeClr val="tx1"/>
                </a:solidFill>
              </a:rPr>
              <a:t>“Aqui no GAM, eu descobri os meus direitos, que não é só uma doença, (...) tenho direito a não tomar a medicação se eu não quiser, direito a estudar, a trabalhar. Inclusão! Inclusão! Socializar!”</a:t>
            </a:r>
            <a:br>
              <a:rPr lang="pt-BR" sz="3600" dirty="0">
                <a:solidFill>
                  <a:schemeClr val="tx1"/>
                </a:solidFill>
              </a:rPr>
            </a:br>
            <a:br>
              <a:rPr lang="pt-BR" sz="3600" dirty="0">
                <a:solidFill>
                  <a:schemeClr val="tx1"/>
                </a:solidFill>
              </a:rPr>
            </a:br>
            <a:r>
              <a:rPr lang="pt-BR" sz="3600" dirty="0">
                <a:solidFill>
                  <a:schemeClr val="tx1"/>
                </a:solidFill>
              </a:rPr>
              <a:t>(Relato de usuária do serviço de saúde mental)</a:t>
            </a:r>
            <a:br>
              <a:rPr lang="pt-BR" sz="6000" dirty="0">
                <a:solidFill>
                  <a:schemeClr val="tx1"/>
                </a:solidFill>
              </a:rPr>
            </a:b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E63706-9428-B651-56CE-0BDE0C3DD2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id="{3EB0C1B3-4E82-627A-7F09-A2733269E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240" y="1036320"/>
            <a:ext cx="2905760" cy="46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23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01295B-FC76-BD0C-0C43-5157B7A75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2352" y="1201432"/>
            <a:ext cx="7742599" cy="5656568"/>
          </a:xfrm>
        </p:spPr>
        <p:txBody>
          <a:bodyPr>
            <a:normAutofit/>
          </a:bodyPr>
          <a:lstStyle/>
          <a:p>
            <a:pPr algn="just"/>
            <a:r>
              <a:rPr lang="pt-B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Trata-se de um relato de experiência da utilização da Gestão Autônoma da Medicação (GAM) na Estratégia Saúde da Família (ESF) em uma cidade do norte de Minas Gerais. A GAM é uma estratégia de cuidado em saúde mental elaborada no Canadá por profissionais de saúde mental, usuários do serviço de saúde mental e seus familiares inconformados com as formas de cuidado tutelares e manicomiais. Foi adaptada culturalmente para a realidade do Brasil e é norteada por dois guias. Um guia é para formação dos moderadores da estratégia GAM e o outro com os passos para serem implementados nos grupos com pessoas com doença mental. </a:t>
            </a:r>
            <a:endParaRPr lang="pt-BR" sz="2400" dirty="0"/>
          </a:p>
        </p:txBody>
      </p:sp>
      <p:pic>
        <p:nvPicPr>
          <p:cNvPr id="1026" name="Picture 2" descr="Guia de Gestão Autônoma da Medicação">
            <a:extLst>
              <a:ext uri="{FF2B5EF4-FFF2-40B4-BE49-F238E27FC236}">
                <a16:creationId xmlns:a16="http://schemas.microsoft.com/office/drawing/2014/main" id="{DA9BF669-BC98-ECCA-5506-9E4965EEB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72" y="1201432"/>
            <a:ext cx="2659118" cy="344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92164F2A-BD26-3892-5026-4CE76FEB6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334" y="609600"/>
            <a:ext cx="7171514" cy="1030573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Gestão Autônoma da Medicação em uma Estratégia Saúde da Família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640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D5B083-B4DF-68C9-F0D0-D5B587D72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B9194F-EB48-8AA8-8426-40B889713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546539"/>
            <a:ext cx="7839257" cy="6180082"/>
          </a:xfrm>
        </p:spPr>
        <p:txBody>
          <a:bodyPr>
            <a:normAutofit/>
          </a:bodyPr>
          <a:lstStyle/>
          <a:p>
            <a:pPr algn="just"/>
            <a:r>
              <a:rPr lang="pt-B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finalidade da estratégia é estimular a autonomia e o empoderamento das pessoas com doença mental utilizando a ferramenta da cogestão que é uma gestão do cuidado/ tratamento compartilhada entre a equipe de saúde, usuário com doença mental e seus familiares. Foram realizadas oficinas com os profissionais da ESF para estimular a formação de multiplicadores da estratégia GAM. Logo após, oficinas com usuários do serviço de saúde mental e seus familiares foram convidados a participarem de grupos da GAM com os profissionais de saúde. Uma participante com esquizofrenia que não estava nem saindo de casa, após  a GAM, está fazendo Judô, hidroginástica, continua sua faculdade on-line, trabalha como repositora de mercadorias em supermercado com vaga para pessoas com deficiência e quer aprender libras para dialogar com a nova colega/ amiga surda-muda. Um exemplo pessoa com sofrimento mental que entrou em processo de </a:t>
            </a:r>
            <a:r>
              <a:rPr lang="pt-BR" sz="24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recovery</a:t>
            </a:r>
            <a:r>
              <a:rPr lang="pt-B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após a GAM.</a:t>
            </a:r>
          </a:p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5996A47-9593-543C-2A12-16D34EB70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3" y="1416759"/>
            <a:ext cx="3186794" cy="287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35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1B336E-6BF5-5908-90E6-CE1E16062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863142-49A5-28BC-EAC0-AD856938D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6266B0B-BF9F-3114-963E-485DF7B10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5E1018C-BCF2-4A23-BEB4-EB93678BB4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3677" y="1373682"/>
            <a:ext cx="2788614" cy="4351338"/>
          </a:xfrm>
        </p:spPr>
      </p:pic>
    </p:spTree>
    <p:extLst>
      <p:ext uri="{BB962C8B-B14F-4D97-AF65-F5344CB8AC3E}">
        <p14:creationId xmlns:p14="http://schemas.microsoft.com/office/powerpoint/2010/main" val="3560758328"/>
      </p:ext>
    </p:extLst>
  </p:cSld>
  <p:clrMapOvr>
    <a:masterClrMapping/>
  </p:clrMapOvr>
</p:sld>
</file>

<file path=ppt/theme/theme1.xml><?xml version="1.0" encoding="utf-8"?>
<a:theme xmlns:a="http://schemas.openxmlformats.org/drawingml/2006/main" name="Quadro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TM03457475[[fn=Quadro]]</Template>
  <TotalTime>11</TotalTime>
  <Words>340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9" baseType="lpstr">
      <vt:lpstr>Arial</vt:lpstr>
      <vt:lpstr>Calibri</vt:lpstr>
      <vt:lpstr>Corbel</vt:lpstr>
      <vt:lpstr>Wingdings 2</vt:lpstr>
      <vt:lpstr>Quadro</vt:lpstr>
      <vt:lpstr>“Aqui no GAM, eu descobri os meus direitos, que não é só uma doença, (...) tenho direito a não tomar a medicação se eu não quiser, direito a estudar, a trabalhar. Inclusão! Inclusão! Socializar!”  (Relato de usuária do serviço de saúde mental) </vt:lpstr>
      <vt:lpstr>Gestão Autônoma da Medicação em uma Estratégia Saúde da Família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Fabrine Costa Marques</dc:creator>
  <cp:lastModifiedBy>Fabrine Costa Marques</cp:lastModifiedBy>
  <cp:revision>1</cp:revision>
  <dcterms:created xsi:type="dcterms:W3CDTF">2024-11-12T01:56:48Z</dcterms:created>
  <dcterms:modified xsi:type="dcterms:W3CDTF">2024-11-12T02:08:23Z</dcterms:modified>
</cp:coreProperties>
</file>