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18288000" cy="10287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754" y="7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165747" y="-93207"/>
            <a:ext cx="11956505" cy="39808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200" b="0" i="0">
                <a:solidFill>
                  <a:srgbClr val="0A4E7C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000" b="0" i="0">
                <a:solidFill>
                  <a:srgbClr val="0A4E7C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74686" y="2324164"/>
            <a:ext cx="8638540" cy="7632700"/>
          </a:xfrm>
          <a:custGeom>
            <a:avLst/>
            <a:gdLst/>
            <a:ahLst/>
            <a:cxnLst/>
            <a:rect l="l" t="t" r="r" b="b"/>
            <a:pathLst>
              <a:path w="8638540" h="7632700">
                <a:moveTo>
                  <a:pt x="46551" y="444499"/>
                </a:moveTo>
                <a:lnTo>
                  <a:pt x="10510" y="444499"/>
                </a:lnTo>
                <a:lnTo>
                  <a:pt x="0" y="431799"/>
                </a:lnTo>
                <a:lnTo>
                  <a:pt x="0" y="0"/>
                </a:lnTo>
                <a:lnTo>
                  <a:pt x="8638475" y="0"/>
                </a:lnTo>
                <a:lnTo>
                  <a:pt x="8638475" y="342899"/>
                </a:lnTo>
                <a:lnTo>
                  <a:pt x="153573" y="342899"/>
                </a:lnTo>
                <a:lnTo>
                  <a:pt x="139637" y="355599"/>
                </a:lnTo>
                <a:lnTo>
                  <a:pt x="127465" y="368299"/>
                </a:lnTo>
                <a:lnTo>
                  <a:pt x="120200" y="380999"/>
                </a:lnTo>
                <a:lnTo>
                  <a:pt x="113692" y="393699"/>
                </a:lnTo>
                <a:lnTo>
                  <a:pt x="12351" y="393699"/>
                </a:lnTo>
                <a:lnTo>
                  <a:pt x="4751" y="406399"/>
                </a:lnTo>
                <a:lnTo>
                  <a:pt x="2981" y="419099"/>
                </a:lnTo>
                <a:lnTo>
                  <a:pt x="9598" y="419099"/>
                </a:lnTo>
                <a:lnTo>
                  <a:pt x="27805" y="431799"/>
                </a:lnTo>
                <a:lnTo>
                  <a:pt x="46551" y="444499"/>
                </a:lnTo>
                <a:close/>
              </a:path>
              <a:path w="8638540" h="7632700">
                <a:moveTo>
                  <a:pt x="8638475" y="634999"/>
                </a:moveTo>
                <a:lnTo>
                  <a:pt x="184191" y="634999"/>
                </a:lnTo>
                <a:lnTo>
                  <a:pt x="214984" y="622299"/>
                </a:lnTo>
                <a:lnTo>
                  <a:pt x="240917" y="596899"/>
                </a:lnTo>
                <a:lnTo>
                  <a:pt x="261541" y="558799"/>
                </a:lnTo>
                <a:lnTo>
                  <a:pt x="271833" y="520699"/>
                </a:lnTo>
                <a:lnTo>
                  <a:pt x="274442" y="482599"/>
                </a:lnTo>
                <a:lnTo>
                  <a:pt x="272400" y="457199"/>
                </a:lnTo>
                <a:lnTo>
                  <a:pt x="270381" y="444499"/>
                </a:lnTo>
                <a:lnTo>
                  <a:pt x="267336" y="431799"/>
                </a:lnTo>
                <a:lnTo>
                  <a:pt x="263464" y="419099"/>
                </a:lnTo>
                <a:lnTo>
                  <a:pt x="258962" y="406399"/>
                </a:lnTo>
                <a:lnTo>
                  <a:pt x="255551" y="393699"/>
                </a:lnTo>
                <a:lnTo>
                  <a:pt x="251403" y="393699"/>
                </a:lnTo>
                <a:lnTo>
                  <a:pt x="246571" y="380999"/>
                </a:lnTo>
                <a:lnTo>
                  <a:pt x="241109" y="368299"/>
                </a:lnTo>
                <a:lnTo>
                  <a:pt x="228775" y="355599"/>
                </a:lnTo>
                <a:lnTo>
                  <a:pt x="215002" y="342899"/>
                </a:lnTo>
                <a:lnTo>
                  <a:pt x="8638475" y="342899"/>
                </a:lnTo>
                <a:lnTo>
                  <a:pt x="8638475" y="634999"/>
                </a:lnTo>
                <a:close/>
              </a:path>
              <a:path w="8638540" h="7632700">
                <a:moveTo>
                  <a:pt x="103085" y="419099"/>
                </a:moveTo>
                <a:lnTo>
                  <a:pt x="82860" y="419099"/>
                </a:lnTo>
                <a:lnTo>
                  <a:pt x="62509" y="406399"/>
                </a:lnTo>
                <a:lnTo>
                  <a:pt x="42481" y="406399"/>
                </a:lnTo>
                <a:lnTo>
                  <a:pt x="23227" y="393699"/>
                </a:lnTo>
                <a:lnTo>
                  <a:pt x="113692" y="393699"/>
                </a:lnTo>
                <a:lnTo>
                  <a:pt x="107975" y="406399"/>
                </a:lnTo>
                <a:lnTo>
                  <a:pt x="103085" y="419099"/>
                </a:lnTo>
                <a:close/>
              </a:path>
              <a:path w="8638540" h="7632700">
                <a:moveTo>
                  <a:pt x="84657" y="457199"/>
                </a:moveTo>
                <a:lnTo>
                  <a:pt x="66930" y="457199"/>
                </a:lnTo>
                <a:lnTo>
                  <a:pt x="58645" y="444499"/>
                </a:lnTo>
                <a:lnTo>
                  <a:pt x="65586" y="444499"/>
                </a:lnTo>
                <a:lnTo>
                  <a:pt x="84657" y="457199"/>
                </a:lnTo>
                <a:close/>
              </a:path>
              <a:path w="8638540" h="7632700">
                <a:moveTo>
                  <a:pt x="0" y="1028699"/>
                </a:moveTo>
                <a:lnTo>
                  <a:pt x="0" y="469899"/>
                </a:lnTo>
                <a:lnTo>
                  <a:pt x="11746" y="482599"/>
                </a:lnTo>
                <a:lnTo>
                  <a:pt x="56261" y="482599"/>
                </a:lnTo>
                <a:lnTo>
                  <a:pt x="65772" y="495299"/>
                </a:lnTo>
                <a:lnTo>
                  <a:pt x="92719" y="495299"/>
                </a:lnTo>
                <a:lnTo>
                  <a:pt x="95962" y="520699"/>
                </a:lnTo>
                <a:lnTo>
                  <a:pt x="114180" y="571499"/>
                </a:lnTo>
                <a:lnTo>
                  <a:pt x="153399" y="622299"/>
                </a:lnTo>
                <a:lnTo>
                  <a:pt x="184191" y="634999"/>
                </a:lnTo>
                <a:lnTo>
                  <a:pt x="8638475" y="634999"/>
                </a:lnTo>
                <a:lnTo>
                  <a:pt x="8638475" y="901699"/>
                </a:lnTo>
                <a:lnTo>
                  <a:pt x="144322" y="901699"/>
                </a:lnTo>
                <a:lnTo>
                  <a:pt x="123242" y="927099"/>
                </a:lnTo>
                <a:lnTo>
                  <a:pt x="106625" y="952499"/>
                </a:lnTo>
                <a:lnTo>
                  <a:pt x="95407" y="977899"/>
                </a:lnTo>
                <a:lnTo>
                  <a:pt x="83853" y="990599"/>
                </a:lnTo>
                <a:lnTo>
                  <a:pt x="72227" y="990599"/>
                </a:lnTo>
                <a:lnTo>
                  <a:pt x="60529" y="1003299"/>
                </a:lnTo>
                <a:lnTo>
                  <a:pt x="48759" y="1003299"/>
                </a:lnTo>
                <a:lnTo>
                  <a:pt x="36632" y="1015999"/>
                </a:lnTo>
                <a:lnTo>
                  <a:pt x="24451" y="1015999"/>
                </a:lnTo>
                <a:lnTo>
                  <a:pt x="0" y="1028699"/>
                </a:lnTo>
                <a:close/>
              </a:path>
              <a:path w="8638540" h="7632700">
                <a:moveTo>
                  <a:pt x="205965" y="906167"/>
                </a:moveTo>
                <a:lnTo>
                  <a:pt x="200796" y="901699"/>
                </a:lnTo>
                <a:lnTo>
                  <a:pt x="205019" y="901699"/>
                </a:lnTo>
                <a:lnTo>
                  <a:pt x="205965" y="906167"/>
                </a:lnTo>
                <a:close/>
              </a:path>
              <a:path w="8638540" h="7632700">
                <a:moveTo>
                  <a:pt x="8638475" y="1231899"/>
                </a:moveTo>
                <a:lnTo>
                  <a:pt x="193957" y="1231899"/>
                </a:lnTo>
                <a:lnTo>
                  <a:pt x="219252" y="1219199"/>
                </a:lnTo>
                <a:lnTo>
                  <a:pt x="239381" y="1206499"/>
                </a:lnTo>
                <a:lnTo>
                  <a:pt x="255713" y="1168399"/>
                </a:lnTo>
                <a:lnTo>
                  <a:pt x="261985" y="1117599"/>
                </a:lnTo>
                <a:lnTo>
                  <a:pt x="260642" y="1104899"/>
                </a:lnTo>
                <a:lnTo>
                  <a:pt x="257426" y="1079499"/>
                </a:lnTo>
                <a:lnTo>
                  <a:pt x="264970" y="1066799"/>
                </a:lnTo>
                <a:lnTo>
                  <a:pt x="270840" y="1054099"/>
                </a:lnTo>
                <a:lnTo>
                  <a:pt x="274514" y="1028699"/>
                </a:lnTo>
                <a:lnTo>
                  <a:pt x="275471" y="1015999"/>
                </a:lnTo>
                <a:lnTo>
                  <a:pt x="273773" y="990599"/>
                </a:lnTo>
                <a:lnTo>
                  <a:pt x="269664" y="977899"/>
                </a:lnTo>
                <a:lnTo>
                  <a:pt x="262891" y="952499"/>
                </a:lnTo>
                <a:lnTo>
                  <a:pt x="253203" y="939799"/>
                </a:lnTo>
                <a:lnTo>
                  <a:pt x="241424" y="927099"/>
                </a:lnTo>
                <a:lnTo>
                  <a:pt x="228943" y="914399"/>
                </a:lnTo>
                <a:lnTo>
                  <a:pt x="215490" y="914399"/>
                </a:lnTo>
                <a:lnTo>
                  <a:pt x="205965" y="906167"/>
                </a:lnTo>
                <a:lnTo>
                  <a:pt x="205019" y="901699"/>
                </a:lnTo>
                <a:lnTo>
                  <a:pt x="8638475" y="901699"/>
                </a:lnTo>
                <a:lnTo>
                  <a:pt x="8638475" y="1231899"/>
                </a:lnTo>
                <a:close/>
              </a:path>
              <a:path w="8638540" h="7632700">
                <a:moveTo>
                  <a:pt x="1535" y="1701799"/>
                </a:moveTo>
                <a:lnTo>
                  <a:pt x="0" y="1701799"/>
                </a:lnTo>
                <a:lnTo>
                  <a:pt x="0" y="1104899"/>
                </a:lnTo>
                <a:lnTo>
                  <a:pt x="23290" y="1104899"/>
                </a:lnTo>
                <a:lnTo>
                  <a:pt x="46527" y="1092199"/>
                </a:lnTo>
                <a:lnTo>
                  <a:pt x="69728" y="1092199"/>
                </a:lnTo>
                <a:lnTo>
                  <a:pt x="92911" y="1079499"/>
                </a:lnTo>
                <a:lnTo>
                  <a:pt x="94063" y="1092199"/>
                </a:lnTo>
                <a:lnTo>
                  <a:pt x="94831" y="1104899"/>
                </a:lnTo>
                <a:lnTo>
                  <a:pt x="95926" y="1117599"/>
                </a:lnTo>
                <a:lnTo>
                  <a:pt x="97254" y="1117599"/>
                </a:lnTo>
                <a:lnTo>
                  <a:pt x="98907" y="1130299"/>
                </a:lnTo>
                <a:lnTo>
                  <a:pt x="100974" y="1142999"/>
                </a:lnTo>
                <a:lnTo>
                  <a:pt x="108976" y="1168399"/>
                </a:lnTo>
                <a:lnTo>
                  <a:pt x="118635" y="1181099"/>
                </a:lnTo>
                <a:lnTo>
                  <a:pt x="130452" y="1206499"/>
                </a:lnTo>
                <a:lnTo>
                  <a:pt x="144934" y="1219199"/>
                </a:lnTo>
                <a:lnTo>
                  <a:pt x="167763" y="1231899"/>
                </a:lnTo>
                <a:lnTo>
                  <a:pt x="8638475" y="1231899"/>
                </a:lnTo>
                <a:lnTo>
                  <a:pt x="8638475" y="1536699"/>
                </a:lnTo>
                <a:lnTo>
                  <a:pt x="169122" y="1536699"/>
                </a:lnTo>
                <a:lnTo>
                  <a:pt x="139595" y="1549399"/>
                </a:lnTo>
                <a:lnTo>
                  <a:pt x="116043" y="1562099"/>
                </a:lnTo>
                <a:lnTo>
                  <a:pt x="100122" y="1600199"/>
                </a:lnTo>
                <a:lnTo>
                  <a:pt x="93487" y="1638299"/>
                </a:lnTo>
                <a:lnTo>
                  <a:pt x="93487" y="1650999"/>
                </a:lnTo>
                <a:lnTo>
                  <a:pt x="93103" y="1663699"/>
                </a:lnTo>
                <a:lnTo>
                  <a:pt x="70208" y="1663699"/>
                </a:lnTo>
                <a:lnTo>
                  <a:pt x="26146" y="1689099"/>
                </a:lnTo>
                <a:lnTo>
                  <a:pt x="3263" y="1689099"/>
                </a:lnTo>
                <a:lnTo>
                  <a:pt x="1535" y="1701799"/>
                </a:lnTo>
                <a:close/>
              </a:path>
              <a:path w="8638540" h="7632700">
                <a:moveTo>
                  <a:pt x="8638475" y="1879599"/>
                </a:moveTo>
                <a:lnTo>
                  <a:pt x="196045" y="1879599"/>
                </a:lnTo>
                <a:lnTo>
                  <a:pt x="207941" y="1866899"/>
                </a:lnTo>
                <a:lnTo>
                  <a:pt x="218649" y="1854199"/>
                </a:lnTo>
                <a:lnTo>
                  <a:pt x="231127" y="1841499"/>
                </a:lnTo>
                <a:lnTo>
                  <a:pt x="240725" y="1816099"/>
                </a:lnTo>
                <a:lnTo>
                  <a:pt x="246724" y="1803399"/>
                </a:lnTo>
                <a:lnTo>
                  <a:pt x="248404" y="1777999"/>
                </a:lnTo>
                <a:lnTo>
                  <a:pt x="248740" y="1739899"/>
                </a:lnTo>
                <a:lnTo>
                  <a:pt x="248788" y="1714499"/>
                </a:lnTo>
                <a:lnTo>
                  <a:pt x="251637" y="1701799"/>
                </a:lnTo>
                <a:lnTo>
                  <a:pt x="251859" y="1676399"/>
                </a:lnTo>
                <a:lnTo>
                  <a:pt x="249489" y="1663699"/>
                </a:lnTo>
                <a:lnTo>
                  <a:pt x="244564" y="1638299"/>
                </a:lnTo>
                <a:lnTo>
                  <a:pt x="238985" y="1600199"/>
                </a:lnTo>
                <a:lnTo>
                  <a:pt x="222248" y="1562099"/>
                </a:lnTo>
                <a:lnTo>
                  <a:pt x="197809" y="1549399"/>
                </a:lnTo>
                <a:lnTo>
                  <a:pt x="169122" y="1536699"/>
                </a:lnTo>
                <a:lnTo>
                  <a:pt x="8638475" y="1536699"/>
                </a:lnTo>
                <a:lnTo>
                  <a:pt x="8638475" y="1879599"/>
                </a:lnTo>
                <a:close/>
              </a:path>
              <a:path w="8638540" h="7632700">
                <a:moveTo>
                  <a:pt x="39089" y="2324099"/>
                </a:moveTo>
                <a:lnTo>
                  <a:pt x="191" y="2324099"/>
                </a:lnTo>
                <a:lnTo>
                  <a:pt x="191" y="1790699"/>
                </a:lnTo>
                <a:lnTo>
                  <a:pt x="90800" y="1790699"/>
                </a:lnTo>
                <a:lnTo>
                  <a:pt x="94699" y="1816099"/>
                </a:lnTo>
                <a:lnTo>
                  <a:pt x="101262" y="1828799"/>
                </a:lnTo>
                <a:lnTo>
                  <a:pt x="110128" y="1841499"/>
                </a:lnTo>
                <a:lnTo>
                  <a:pt x="120938" y="1866899"/>
                </a:lnTo>
                <a:lnTo>
                  <a:pt x="131463" y="1866899"/>
                </a:lnTo>
                <a:lnTo>
                  <a:pt x="143086" y="1879599"/>
                </a:lnTo>
                <a:lnTo>
                  <a:pt x="8638475" y="1879599"/>
                </a:lnTo>
                <a:lnTo>
                  <a:pt x="8638475" y="2273299"/>
                </a:lnTo>
                <a:lnTo>
                  <a:pt x="182220" y="2273299"/>
                </a:lnTo>
                <a:lnTo>
                  <a:pt x="166602" y="2285999"/>
                </a:lnTo>
                <a:lnTo>
                  <a:pt x="153108" y="2298699"/>
                </a:lnTo>
                <a:lnTo>
                  <a:pt x="141862" y="2311399"/>
                </a:lnTo>
                <a:lnTo>
                  <a:pt x="58906" y="2311399"/>
                </a:lnTo>
                <a:lnTo>
                  <a:pt x="39089" y="2324099"/>
                </a:lnTo>
                <a:close/>
              </a:path>
              <a:path w="8638540" h="7632700">
                <a:moveTo>
                  <a:pt x="8638475" y="2616199"/>
                </a:moveTo>
                <a:lnTo>
                  <a:pt x="212933" y="2616199"/>
                </a:lnTo>
                <a:lnTo>
                  <a:pt x="242559" y="2603499"/>
                </a:lnTo>
                <a:lnTo>
                  <a:pt x="264868" y="2565399"/>
                </a:lnTo>
                <a:lnTo>
                  <a:pt x="276941" y="2527299"/>
                </a:lnTo>
                <a:lnTo>
                  <a:pt x="275855" y="2476499"/>
                </a:lnTo>
                <a:lnTo>
                  <a:pt x="275663" y="2476499"/>
                </a:lnTo>
                <a:lnTo>
                  <a:pt x="279532" y="2463799"/>
                </a:lnTo>
                <a:lnTo>
                  <a:pt x="282718" y="2451099"/>
                </a:lnTo>
                <a:lnTo>
                  <a:pt x="285111" y="2451099"/>
                </a:lnTo>
                <a:lnTo>
                  <a:pt x="286605" y="2438399"/>
                </a:lnTo>
                <a:lnTo>
                  <a:pt x="287136" y="2412999"/>
                </a:lnTo>
                <a:lnTo>
                  <a:pt x="285669" y="2400299"/>
                </a:lnTo>
                <a:lnTo>
                  <a:pt x="282367" y="2387599"/>
                </a:lnTo>
                <a:lnTo>
                  <a:pt x="277391" y="2374899"/>
                </a:lnTo>
                <a:lnTo>
                  <a:pt x="270348" y="2336799"/>
                </a:lnTo>
                <a:lnTo>
                  <a:pt x="252291" y="2298699"/>
                </a:lnTo>
                <a:lnTo>
                  <a:pt x="227395" y="2273299"/>
                </a:lnTo>
                <a:lnTo>
                  <a:pt x="8638475" y="2273299"/>
                </a:lnTo>
                <a:lnTo>
                  <a:pt x="8638475" y="2616199"/>
                </a:lnTo>
                <a:close/>
              </a:path>
              <a:path w="8638540" h="7632700">
                <a:moveTo>
                  <a:pt x="106541" y="3009899"/>
                </a:moveTo>
                <a:lnTo>
                  <a:pt x="575" y="3009899"/>
                </a:lnTo>
                <a:lnTo>
                  <a:pt x="575" y="2451099"/>
                </a:lnTo>
                <a:lnTo>
                  <a:pt x="6718" y="2451099"/>
                </a:lnTo>
                <a:lnTo>
                  <a:pt x="25426" y="2438399"/>
                </a:lnTo>
                <a:lnTo>
                  <a:pt x="62625" y="2438399"/>
                </a:lnTo>
                <a:lnTo>
                  <a:pt x="81009" y="2425699"/>
                </a:lnTo>
                <a:lnTo>
                  <a:pt x="110956" y="2425699"/>
                </a:lnTo>
                <a:lnTo>
                  <a:pt x="109996" y="2438399"/>
                </a:lnTo>
                <a:lnTo>
                  <a:pt x="109228" y="2451099"/>
                </a:lnTo>
                <a:lnTo>
                  <a:pt x="109804" y="2501899"/>
                </a:lnTo>
                <a:lnTo>
                  <a:pt x="121754" y="2552699"/>
                </a:lnTo>
                <a:lnTo>
                  <a:pt x="144862" y="2590799"/>
                </a:lnTo>
                <a:lnTo>
                  <a:pt x="178912" y="2616199"/>
                </a:lnTo>
                <a:lnTo>
                  <a:pt x="8638475" y="2616199"/>
                </a:lnTo>
                <a:lnTo>
                  <a:pt x="8638475" y="2933699"/>
                </a:lnTo>
                <a:lnTo>
                  <a:pt x="169236" y="2933699"/>
                </a:lnTo>
                <a:lnTo>
                  <a:pt x="154148" y="2946399"/>
                </a:lnTo>
                <a:lnTo>
                  <a:pt x="140213" y="2959099"/>
                </a:lnTo>
                <a:lnTo>
                  <a:pt x="128041" y="2971799"/>
                </a:lnTo>
                <a:lnTo>
                  <a:pt x="122009" y="2971799"/>
                </a:lnTo>
                <a:lnTo>
                  <a:pt x="116355" y="2984499"/>
                </a:lnTo>
                <a:lnTo>
                  <a:pt x="111169" y="2997199"/>
                </a:lnTo>
                <a:lnTo>
                  <a:pt x="106541" y="3009899"/>
                </a:lnTo>
                <a:close/>
              </a:path>
              <a:path w="8638540" h="7632700">
                <a:moveTo>
                  <a:pt x="8638475" y="3238499"/>
                </a:moveTo>
                <a:lnTo>
                  <a:pt x="191198" y="3238499"/>
                </a:lnTo>
                <a:lnTo>
                  <a:pt x="209941" y="3225799"/>
                </a:lnTo>
                <a:lnTo>
                  <a:pt x="226400" y="3213099"/>
                </a:lnTo>
                <a:lnTo>
                  <a:pt x="240518" y="3200399"/>
                </a:lnTo>
                <a:lnTo>
                  <a:pt x="252243" y="3174999"/>
                </a:lnTo>
                <a:lnTo>
                  <a:pt x="257825" y="3162299"/>
                </a:lnTo>
                <a:lnTo>
                  <a:pt x="261625" y="3136899"/>
                </a:lnTo>
                <a:lnTo>
                  <a:pt x="263662" y="3124199"/>
                </a:lnTo>
                <a:lnTo>
                  <a:pt x="263953" y="3111499"/>
                </a:lnTo>
                <a:lnTo>
                  <a:pt x="263761" y="3098799"/>
                </a:lnTo>
                <a:lnTo>
                  <a:pt x="262801" y="3086099"/>
                </a:lnTo>
                <a:lnTo>
                  <a:pt x="261457" y="3086099"/>
                </a:lnTo>
                <a:lnTo>
                  <a:pt x="263029" y="3073399"/>
                </a:lnTo>
                <a:lnTo>
                  <a:pt x="264241" y="3060699"/>
                </a:lnTo>
                <a:lnTo>
                  <a:pt x="265021" y="3060699"/>
                </a:lnTo>
                <a:lnTo>
                  <a:pt x="265297" y="3047999"/>
                </a:lnTo>
                <a:lnTo>
                  <a:pt x="263686" y="3022599"/>
                </a:lnTo>
                <a:lnTo>
                  <a:pt x="259034" y="3009899"/>
                </a:lnTo>
                <a:lnTo>
                  <a:pt x="251610" y="2984499"/>
                </a:lnTo>
                <a:lnTo>
                  <a:pt x="241685" y="2971799"/>
                </a:lnTo>
                <a:lnTo>
                  <a:pt x="229351" y="2959099"/>
                </a:lnTo>
                <a:lnTo>
                  <a:pt x="215578" y="2946399"/>
                </a:lnTo>
                <a:lnTo>
                  <a:pt x="200652" y="2933699"/>
                </a:lnTo>
                <a:lnTo>
                  <a:pt x="8638475" y="2933699"/>
                </a:lnTo>
                <a:lnTo>
                  <a:pt x="8638475" y="3238499"/>
                </a:lnTo>
                <a:close/>
              </a:path>
              <a:path w="8638540" h="7632700">
                <a:moveTo>
                  <a:pt x="124010" y="3746499"/>
                </a:moveTo>
                <a:lnTo>
                  <a:pt x="9214" y="3746499"/>
                </a:lnTo>
                <a:lnTo>
                  <a:pt x="767" y="3733799"/>
                </a:lnTo>
                <a:lnTo>
                  <a:pt x="767" y="3111499"/>
                </a:lnTo>
                <a:lnTo>
                  <a:pt x="26107" y="3111499"/>
                </a:lnTo>
                <a:lnTo>
                  <a:pt x="30330" y="3098799"/>
                </a:lnTo>
                <a:lnTo>
                  <a:pt x="30138" y="3086099"/>
                </a:lnTo>
                <a:lnTo>
                  <a:pt x="90608" y="3086099"/>
                </a:lnTo>
                <a:lnTo>
                  <a:pt x="89840" y="3098799"/>
                </a:lnTo>
                <a:lnTo>
                  <a:pt x="89648" y="3098799"/>
                </a:lnTo>
                <a:lnTo>
                  <a:pt x="89648" y="3111499"/>
                </a:lnTo>
                <a:lnTo>
                  <a:pt x="92905" y="3149599"/>
                </a:lnTo>
                <a:lnTo>
                  <a:pt x="101742" y="3174999"/>
                </a:lnTo>
                <a:lnTo>
                  <a:pt x="115617" y="3200399"/>
                </a:lnTo>
                <a:lnTo>
                  <a:pt x="133992" y="3213099"/>
                </a:lnTo>
                <a:lnTo>
                  <a:pt x="147708" y="3225799"/>
                </a:lnTo>
                <a:lnTo>
                  <a:pt x="161659" y="3238499"/>
                </a:lnTo>
                <a:lnTo>
                  <a:pt x="8638475" y="3238499"/>
                </a:lnTo>
                <a:lnTo>
                  <a:pt x="8638475" y="3657599"/>
                </a:lnTo>
                <a:lnTo>
                  <a:pt x="172871" y="3657599"/>
                </a:lnTo>
                <a:lnTo>
                  <a:pt x="150597" y="3682999"/>
                </a:lnTo>
                <a:lnTo>
                  <a:pt x="134082" y="3708399"/>
                </a:lnTo>
                <a:lnTo>
                  <a:pt x="124010" y="3746499"/>
                </a:lnTo>
                <a:close/>
              </a:path>
              <a:path w="8638540" h="7632700">
                <a:moveTo>
                  <a:pt x="8638475" y="3975099"/>
                </a:moveTo>
                <a:lnTo>
                  <a:pt x="192443" y="3975099"/>
                </a:lnTo>
                <a:lnTo>
                  <a:pt x="199380" y="3962399"/>
                </a:lnTo>
                <a:lnTo>
                  <a:pt x="212122" y="3962399"/>
                </a:lnTo>
                <a:lnTo>
                  <a:pt x="238865" y="3949699"/>
                </a:lnTo>
                <a:lnTo>
                  <a:pt x="261217" y="3924299"/>
                </a:lnTo>
                <a:lnTo>
                  <a:pt x="276155" y="3886199"/>
                </a:lnTo>
                <a:lnTo>
                  <a:pt x="280654" y="3848099"/>
                </a:lnTo>
                <a:lnTo>
                  <a:pt x="279763" y="3822699"/>
                </a:lnTo>
                <a:lnTo>
                  <a:pt x="278998" y="3809999"/>
                </a:lnTo>
                <a:lnTo>
                  <a:pt x="278629" y="3784599"/>
                </a:lnTo>
                <a:lnTo>
                  <a:pt x="278926" y="3759199"/>
                </a:lnTo>
                <a:lnTo>
                  <a:pt x="273215" y="3721099"/>
                </a:lnTo>
                <a:lnTo>
                  <a:pt x="255698" y="3682999"/>
                </a:lnTo>
                <a:lnTo>
                  <a:pt x="230119" y="3657599"/>
                </a:lnTo>
                <a:lnTo>
                  <a:pt x="8638475" y="3657599"/>
                </a:lnTo>
                <a:lnTo>
                  <a:pt x="8638475" y="3975099"/>
                </a:lnTo>
                <a:close/>
              </a:path>
              <a:path w="8638540" h="7632700">
                <a:moveTo>
                  <a:pt x="114189" y="3898899"/>
                </a:moveTo>
                <a:lnTo>
                  <a:pt x="99822" y="3898899"/>
                </a:lnTo>
                <a:lnTo>
                  <a:pt x="106157" y="3886199"/>
                </a:lnTo>
                <a:lnTo>
                  <a:pt x="112492" y="3886199"/>
                </a:lnTo>
                <a:lnTo>
                  <a:pt x="114189" y="3898899"/>
                </a:lnTo>
                <a:close/>
              </a:path>
              <a:path w="8638540" h="7632700">
                <a:moveTo>
                  <a:pt x="118377" y="3911599"/>
                </a:moveTo>
                <a:lnTo>
                  <a:pt x="64236" y="3911599"/>
                </a:lnTo>
                <a:lnTo>
                  <a:pt x="75739" y="3898899"/>
                </a:lnTo>
                <a:lnTo>
                  <a:pt x="116139" y="3898899"/>
                </a:lnTo>
                <a:lnTo>
                  <a:pt x="118377" y="3911599"/>
                </a:lnTo>
                <a:close/>
              </a:path>
              <a:path w="8638540" h="7632700">
                <a:moveTo>
                  <a:pt x="185055" y="3975099"/>
                </a:moveTo>
                <a:lnTo>
                  <a:pt x="66363" y="3975099"/>
                </a:lnTo>
                <a:lnTo>
                  <a:pt x="73739" y="3962399"/>
                </a:lnTo>
                <a:lnTo>
                  <a:pt x="75679" y="3949699"/>
                </a:lnTo>
                <a:lnTo>
                  <a:pt x="69683" y="3936999"/>
                </a:lnTo>
                <a:lnTo>
                  <a:pt x="59578" y="3936999"/>
                </a:lnTo>
                <a:lnTo>
                  <a:pt x="49167" y="3924299"/>
                </a:lnTo>
                <a:lnTo>
                  <a:pt x="38504" y="3924299"/>
                </a:lnTo>
                <a:lnTo>
                  <a:pt x="27643" y="3911599"/>
                </a:lnTo>
                <a:lnTo>
                  <a:pt x="120938" y="3911599"/>
                </a:lnTo>
                <a:lnTo>
                  <a:pt x="132495" y="3936999"/>
                </a:lnTo>
                <a:lnTo>
                  <a:pt x="148029" y="3949699"/>
                </a:lnTo>
                <a:lnTo>
                  <a:pt x="166047" y="3962399"/>
                </a:lnTo>
                <a:lnTo>
                  <a:pt x="185055" y="3975099"/>
                </a:lnTo>
                <a:close/>
              </a:path>
              <a:path w="8638540" h="7632700">
                <a:moveTo>
                  <a:pt x="92359" y="4406899"/>
                </a:moveTo>
                <a:lnTo>
                  <a:pt x="576" y="4406899"/>
                </a:lnTo>
                <a:lnTo>
                  <a:pt x="576" y="3936999"/>
                </a:lnTo>
                <a:lnTo>
                  <a:pt x="14994" y="3949699"/>
                </a:lnTo>
                <a:lnTo>
                  <a:pt x="29106" y="3949699"/>
                </a:lnTo>
                <a:lnTo>
                  <a:pt x="42823" y="3962399"/>
                </a:lnTo>
                <a:lnTo>
                  <a:pt x="56054" y="3975099"/>
                </a:lnTo>
                <a:lnTo>
                  <a:pt x="8638475" y="3975099"/>
                </a:lnTo>
                <a:lnTo>
                  <a:pt x="8638475" y="4305299"/>
                </a:lnTo>
                <a:lnTo>
                  <a:pt x="173657" y="4305299"/>
                </a:lnTo>
                <a:lnTo>
                  <a:pt x="161992" y="4317999"/>
                </a:lnTo>
                <a:lnTo>
                  <a:pt x="140942" y="4343399"/>
                </a:lnTo>
                <a:lnTo>
                  <a:pt x="132384" y="4356099"/>
                </a:lnTo>
                <a:lnTo>
                  <a:pt x="126166" y="4381499"/>
                </a:lnTo>
                <a:lnTo>
                  <a:pt x="122666" y="4394199"/>
                </a:lnTo>
                <a:lnTo>
                  <a:pt x="92359" y="4406899"/>
                </a:lnTo>
                <a:close/>
              </a:path>
              <a:path w="8638540" h="7632700">
                <a:moveTo>
                  <a:pt x="8638475" y="4610099"/>
                </a:moveTo>
                <a:lnTo>
                  <a:pt x="227408" y="4610099"/>
                </a:lnTo>
                <a:lnTo>
                  <a:pt x="239738" y="4597399"/>
                </a:lnTo>
                <a:lnTo>
                  <a:pt x="250899" y="4584699"/>
                </a:lnTo>
                <a:lnTo>
                  <a:pt x="263482" y="4571999"/>
                </a:lnTo>
                <a:lnTo>
                  <a:pt x="273095" y="4546599"/>
                </a:lnTo>
                <a:lnTo>
                  <a:pt x="279001" y="4521199"/>
                </a:lnTo>
                <a:lnTo>
                  <a:pt x="280462" y="4495799"/>
                </a:lnTo>
                <a:lnTo>
                  <a:pt x="280462" y="4470399"/>
                </a:lnTo>
                <a:lnTo>
                  <a:pt x="279886" y="4470399"/>
                </a:lnTo>
                <a:lnTo>
                  <a:pt x="278926" y="4457699"/>
                </a:lnTo>
                <a:lnTo>
                  <a:pt x="278414" y="4419599"/>
                </a:lnTo>
                <a:lnTo>
                  <a:pt x="269736" y="4368799"/>
                </a:lnTo>
                <a:lnTo>
                  <a:pt x="247060" y="4330699"/>
                </a:lnTo>
                <a:lnTo>
                  <a:pt x="236742" y="4317999"/>
                </a:lnTo>
                <a:lnTo>
                  <a:pt x="225416" y="4305299"/>
                </a:lnTo>
                <a:lnTo>
                  <a:pt x="8638475" y="4305299"/>
                </a:lnTo>
                <a:lnTo>
                  <a:pt x="8638475" y="4610099"/>
                </a:lnTo>
                <a:close/>
              </a:path>
              <a:path w="8638540" h="7632700">
                <a:moveTo>
                  <a:pt x="20924" y="5181599"/>
                </a:moveTo>
                <a:lnTo>
                  <a:pt x="384" y="5181599"/>
                </a:lnTo>
                <a:lnTo>
                  <a:pt x="384" y="4533899"/>
                </a:lnTo>
                <a:lnTo>
                  <a:pt x="12876" y="4521199"/>
                </a:lnTo>
                <a:lnTo>
                  <a:pt x="25315" y="4521199"/>
                </a:lnTo>
                <a:lnTo>
                  <a:pt x="37718" y="4508499"/>
                </a:lnTo>
                <a:lnTo>
                  <a:pt x="64641" y="4508499"/>
                </a:lnTo>
                <a:lnTo>
                  <a:pt x="79162" y="4495799"/>
                </a:lnTo>
                <a:lnTo>
                  <a:pt x="119403" y="4495799"/>
                </a:lnTo>
                <a:lnTo>
                  <a:pt x="121076" y="4521199"/>
                </a:lnTo>
                <a:lnTo>
                  <a:pt x="127321" y="4546599"/>
                </a:lnTo>
                <a:lnTo>
                  <a:pt x="137381" y="4571999"/>
                </a:lnTo>
                <a:lnTo>
                  <a:pt x="150501" y="4584699"/>
                </a:lnTo>
                <a:lnTo>
                  <a:pt x="161479" y="4597399"/>
                </a:lnTo>
                <a:lnTo>
                  <a:pt x="173537" y="4610099"/>
                </a:lnTo>
                <a:lnTo>
                  <a:pt x="8638475" y="4610099"/>
                </a:lnTo>
                <a:lnTo>
                  <a:pt x="8638475" y="4991099"/>
                </a:lnTo>
                <a:lnTo>
                  <a:pt x="230359" y="4991099"/>
                </a:lnTo>
                <a:lnTo>
                  <a:pt x="195376" y="5003799"/>
                </a:lnTo>
                <a:lnTo>
                  <a:pt x="166746" y="5029199"/>
                </a:lnTo>
                <a:lnTo>
                  <a:pt x="144919" y="5067299"/>
                </a:lnTo>
                <a:lnTo>
                  <a:pt x="130345" y="5118099"/>
                </a:lnTo>
                <a:lnTo>
                  <a:pt x="129001" y="5118099"/>
                </a:lnTo>
                <a:lnTo>
                  <a:pt x="127849" y="5130799"/>
                </a:lnTo>
                <a:lnTo>
                  <a:pt x="72251" y="5130799"/>
                </a:lnTo>
                <a:lnTo>
                  <a:pt x="45121" y="5143499"/>
                </a:lnTo>
                <a:lnTo>
                  <a:pt x="22652" y="5156199"/>
                </a:lnTo>
                <a:lnTo>
                  <a:pt x="17852" y="5168899"/>
                </a:lnTo>
                <a:lnTo>
                  <a:pt x="18044" y="5168899"/>
                </a:lnTo>
                <a:lnTo>
                  <a:pt x="20924" y="5181599"/>
                </a:lnTo>
                <a:close/>
              </a:path>
              <a:path w="8638540" h="7632700">
                <a:moveTo>
                  <a:pt x="8638475" y="5346699"/>
                </a:moveTo>
                <a:lnTo>
                  <a:pt x="199097" y="5346699"/>
                </a:lnTo>
                <a:lnTo>
                  <a:pt x="229003" y="5333999"/>
                </a:lnTo>
                <a:lnTo>
                  <a:pt x="255891" y="5321299"/>
                </a:lnTo>
                <a:lnTo>
                  <a:pt x="274997" y="5283199"/>
                </a:lnTo>
                <a:lnTo>
                  <a:pt x="287517" y="5245099"/>
                </a:lnTo>
                <a:lnTo>
                  <a:pt x="292766" y="5206999"/>
                </a:lnTo>
                <a:lnTo>
                  <a:pt x="290060" y="5168899"/>
                </a:lnTo>
                <a:lnTo>
                  <a:pt x="297733" y="5156199"/>
                </a:lnTo>
                <a:lnTo>
                  <a:pt x="303498" y="5143499"/>
                </a:lnTo>
                <a:lnTo>
                  <a:pt x="306959" y="5130799"/>
                </a:lnTo>
                <a:lnTo>
                  <a:pt x="307721" y="5105399"/>
                </a:lnTo>
                <a:lnTo>
                  <a:pt x="301005" y="5067299"/>
                </a:lnTo>
                <a:lnTo>
                  <a:pt x="284661" y="5029199"/>
                </a:lnTo>
                <a:lnTo>
                  <a:pt x="260507" y="5003799"/>
                </a:lnTo>
                <a:lnTo>
                  <a:pt x="230359" y="4991099"/>
                </a:lnTo>
                <a:lnTo>
                  <a:pt x="8638475" y="4991099"/>
                </a:lnTo>
                <a:lnTo>
                  <a:pt x="8638475" y="5346699"/>
                </a:lnTo>
                <a:close/>
              </a:path>
              <a:path w="8638540" h="7632700">
                <a:moveTo>
                  <a:pt x="120938" y="5232399"/>
                </a:moveTo>
                <a:lnTo>
                  <a:pt x="30885" y="5232399"/>
                </a:lnTo>
                <a:lnTo>
                  <a:pt x="61261" y="5219699"/>
                </a:lnTo>
                <a:lnTo>
                  <a:pt x="91385" y="5219699"/>
                </a:lnTo>
                <a:lnTo>
                  <a:pt x="121130" y="5206999"/>
                </a:lnTo>
                <a:lnTo>
                  <a:pt x="120938" y="5219699"/>
                </a:lnTo>
                <a:lnTo>
                  <a:pt x="120938" y="5232399"/>
                </a:lnTo>
                <a:close/>
              </a:path>
              <a:path w="8638540" h="7632700">
                <a:moveTo>
                  <a:pt x="96751" y="5892799"/>
                </a:moveTo>
                <a:lnTo>
                  <a:pt x="384" y="5892799"/>
                </a:lnTo>
                <a:lnTo>
                  <a:pt x="384" y="5232399"/>
                </a:lnTo>
                <a:lnTo>
                  <a:pt x="120746" y="5232399"/>
                </a:lnTo>
                <a:lnTo>
                  <a:pt x="126998" y="5283199"/>
                </a:lnTo>
                <a:lnTo>
                  <a:pt x="144522" y="5321299"/>
                </a:lnTo>
                <a:lnTo>
                  <a:pt x="169746" y="5333999"/>
                </a:lnTo>
                <a:lnTo>
                  <a:pt x="199097" y="5346699"/>
                </a:lnTo>
                <a:lnTo>
                  <a:pt x="8638475" y="5346699"/>
                </a:lnTo>
                <a:lnTo>
                  <a:pt x="8638475" y="5740399"/>
                </a:lnTo>
                <a:lnTo>
                  <a:pt x="215002" y="5740399"/>
                </a:lnTo>
                <a:lnTo>
                  <a:pt x="184191" y="5753099"/>
                </a:lnTo>
                <a:lnTo>
                  <a:pt x="158708" y="5778499"/>
                </a:lnTo>
                <a:lnTo>
                  <a:pt x="141359" y="5803899"/>
                </a:lnTo>
                <a:lnTo>
                  <a:pt x="134952" y="5854699"/>
                </a:lnTo>
                <a:lnTo>
                  <a:pt x="134952" y="5867399"/>
                </a:lnTo>
                <a:lnTo>
                  <a:pt x="134760" y="5867399"/>
                </a:lnTo>
                <a:lnTo>
                  <a:pt x="134760" y="5880099"/>
                </a:lnTo>
                <a:lnTo>
                  <a:pt x="106253" y="5880099"/>
                </a:lnTo>
                <a:lnTo>
                  <a:pt x="96751" y="5892799"/>
                </a:lnTo>
                <a:close/>
              </a:path>
              <a:path w="8638540" h="7632700">
                <a:moveTo>
                  <a:pt x="8638475" y="6045199"/>
                </a:moveTo>
                <a:lnTo>
                  <a:pt x="230575" y="6045199"/>
                </a:lnTo>
                <a:lnTo>
                  <a:pt x="245716" y="6032499"/>
                </a:lnTo>
                <a:lnTo>
                  <a:pt x="259706" y="6019799"/>
                </a:lnTo>
                <a:lnTo>
                  <a:pt x="271824" y="6007099"/>
                </a:lnTo>
                <a:lnTo>
                  <a:pt x="281614" y="5994399"/>
                </a:lnTo>
                <a:lnTo>
                  <a:pt x="289101" y="5968999"/>
                </a:lnTo>
                <a:lnTo>
                  <a:pt x="293852" y="5956299"/>
                </a:lnTo>
                <a:lnTo>
                  <a:pt x="295436" y="5930899"/>
                </a:lnTo>
                <a:lnTo>
                  <a:pt x="295172" y="5892799"/>
                </a:lnTo>
                <a:lnTo>
                  <a:pt x="295052" y="5854699"/>
                </a:lnTo>
                <a:lnTo>
                  <a:pt x="293444" y="5829299"/>
                </a:lnTo>
                <a:lnTo>
                  <a:pt x="288813" y="5816599"/>
                </a:lnTo>
                <a:lnTo>
                  <a:pt x="281446" y="5791199"/>
                </a:lnTo>
                <a:lnTo>
                  <a:pt x="271632" y="5778499"/>
                </a:lnTo>
                <a:lnTo>
                  <a:pt x="259760" y="5765799"/>
                </a:lnTo>
                <a:lnTo>
                  <a:pt x="245620" y="5753099"/>
                </a:lnTo>
                <a:lnTo>
                  <a:pt x="230329" y="5740399"/>
                </a:lnTo>
                <a:lnTo>
                  <a:pt x="8638475" y="5740399"/>
                </a:lnTo>
                <a:lnTo>
                  <a:pt x="8638475" y="6045199"/>
                </a:lnTo>
                <a:close/>
              </a:path>
              <a:path w="8638540" h="7632700">
                <a:moveTo>
                  <a:pt x="109036" y="6388099"/>
                </a:moveTo>
                <a:lnTo>
                  <a:pt x="384" y="6388099"/>
                </a:lnTo>
                <a:lnTo>
                  <a:pt x="384" y="5968999"/>
                </a:lnTo>
                <a:lnTo>
                  <a:pt x="5183" y="5968999"/>
                </a:lnTo>
                <a:lnTo>
                  <a:pt x="20954" y="5956299"/>
                </a:lnTo>
                <a:lnTo>
                  <a:pt x="36617" y="5956299"/>
                </a:lnTo>
                <a:lnTo>
                  <a:pt x="52208" y="5943599"/>
                </a:lnTo>
                <a:lnTo>
                  <a:pt x="135336" y="5943599"/>
                </a:lnTo>
                <a:lnTo>
                  <a:pt x="137852" y="5956299"/>
                </a:lnTo>
                <a:lnTo>
                  <a:pt x="142655" y="5981699"/>
                </a:lnTo>
                <a:lnTo>
                  <a:pt x="149508" y="5994399"/>
                </a:lnTo>
                <a:lnTo>
                  <a:pt x="158180" y="6007099"/>
                </a:lnTo>
                <a:lnTo>
                  <a:pt x="170082" y="6019799"/>
                </a:lnTo>
                <a:lnTo>
                  <a:pt x="184287" y="6032499"/>
                </a:lnTo>
                <a:lnTo>
                  <a:pt x="199644" y="6045199"/>
                </a:lnTo>
                <a:lnTo>
                  <a:pt x="8638475" y="6045199"/>
                </a:lnTo>
                <a:lnTo>
                  <a:pt x="8638475" y="6349999"/>
                </a:lnTo>
                <a:lnTo>
                  <a:pt x="214627" y="6349999"/>
                </a:lnTo>
                <a:lnTo>
                  <a:pt x="204828" y="6362699"/>
                </a:lnTo>
                <a:lnTo>
                  <a:pt x="141956" y="6362699"/>
                </a:lnTo>
                <a:lnTo>
                  <a:pt x="123050" y="6375399"/>
                </a:lnTo>
                <a:lnTo>
                  <a:pt x="114603" y="6375399"/>
                </a:lnTo>
                <a:lnTo>
                  <a:pt x="109036" y="6388099"/>
                </a:lnTo>
                <a:close/>
              </a:path>
              <a:path w="8638540" h="7632700">
                <a:moveTo>
                  <a:pt x="8638475" y="6565899"/>
                </a:moveTo>
                <a:lnTo>
                  <a:pt x="287366" y="6565899"/>
                </a:lnTo>
                <a:lnTo>
                  <a:pt x="309442" y="6540499"/>
                </a:lnTo>
                <a:lnTo>
                  <a:pt x="323522" y="6502399"/>
                </a:lnTo>
                <a:lnTo>
                  <a:pt x="326437" y="6464299"/>
                </a:lnTo>
                <a:lnTo>
                  <a:pt x="315016" y="6413499"/>
                </a:lnTo>
                <a:lnTo>
                  <a:pt x="313288" y="6413499"/>
                </a:lnTo>
                <a:lnTo>
                  <a:pt x="312521" y="6400799"/>
                </a:lnTo>
                <a:lnTo>
                  <a:pt x="299446" y="6375399"/>
                </a:lnTo>
                <a:lnTo>
                  <a:pt x="283366" y="6362699"/>
                </a:lnTo>
                <a:lnTo>
                  <a:pt x="265306" y="6349999"/>
                </a:lnTo>
                <a:lnTo>
                  <a:pt x="8638475" y="6349999"/>
                </a:lnTo>
                <a:lnTo>
                  <a:pt x="8638475" y="6565899"/>
                </a:lnTo>
                <a:close/>
              </a:path>
              <a:path w="8638540" h="7632700">
                <a:moveTo>
                  <a:pt x="131161" y="6489699"/>
                </a:moveTo>
                <a:lnTo>
                  <a:pt x="14205" y="6489699"/>
                </a:lnTo>
                <a:lnTo>
                  <a:pt x="21116" y="6476999"/>
                </a:lnTo>
                <a:lnTo>
                  <a:pt x="74972" y="6476999"/>
                </a:lnTo>
                <a:lnTo>
                  <a:pt x="92911" y="6464299"/>
                </a:lnTo>
                <a:lnTo>
                  <a:pt x="131161" y="6489699"/>
                </a:lnTo>
                <a:close/>
              </a:path>
              <a:path w="8638540" h="7632700">
                <a:moveTo>
                  <a:pt x="192" y="7023099"/>
                </a:moveTo>
                <a:lnTo>
                  <a:pt x="192" y="6476999"/>
                </a:lnTo>
                <a:lnTo>
                  <a:pt x="7103" y="6476999"/>
                </a:lnTo>
                <a:lnTo>
                  <a:pt x="14205" y="6489699"/>
                </a:lnTo>
                <a:lnTo>
                  <a:pt x="131161" y="6489699"/>
                </a:lnTo>
                <a:lnTo>
                  <a:pt x="149817" y="6502399"/>
                </a:lnTo>
                <a:lnTo>
                  <a:pt x="167970" y="6515099"/>
                </a:lnTo>
                <a:lnTo>
                  <a:pt x="182486" y="6540499"/>
                </a:lnTo>
                <a:lnTo>
                  <a:pt x="204853" y="6565899"/>
                </a:lnTo>
                <a:lnTo>
                  <a:pt x="8638475" y="6565899"/>
                </a:lnTo>
                <a:lnTo>
                  <a:pt x="8638475" y="6819899"/>
                </a:lnTo>
                <a:lnTo>
                  <a:pt x="8617362" y="6832599"/>
                </a:lnTo>
                <a:lnTo>
                  <a:pt x="8596699" y="6832599"/>
                </a:lnTo>
                <a:lnTo>
                  <a:pt x="8576575" y="6845299"/>
                </a:lnTo>
                <a:lnTo>
                  <a:pt x="8557082" y="6857999"/>
                </a:lnTo>
                <a:lnTo>
                  <a:pt x="8527744" y="6883399"/>
                </a:lnTo>
                <a:lnTo>
                  <a:pt x="8500908" y="6908799"/>
                </a:lnTo>
                <a:lnTo>
                  <a:pt x="250899" y="6908799"/>
                </a:lnTo>
                <a:lnTo>
                  <a:pt x="243605" y="6921499"/>
                </a:lnTo>
                <a:lnTo>
                  <a:pt x="229975" y="6921499"/>
                </a:lnTo>
                <a:lnTo>
                  <a:pt x="100590" y="6972299"/>
                </a:lnTo>
                <a:lnTo>
                  <a:pt x="192" y="7023099"/>
                </a:lnTo>
                <a:close/>
              </a:path>
              <a:path w="8638540" h="7632700">
                <a:moveTo>
                  <a:pt x="6414548" y="7061199"/>
                </a:moveTo>
                <a:lnTo>
                  <a:pt x="334597" y="7061199"/>
                </a:lnTo>
                <a:lnTo>
                  <a:pt x="339474" y="7048499"/>
                </a:lnTo>
                <a:lnTo>
                  <a:pt x="343235" y="7035799"/>
                </a:lnTo>
                <a:lnTo>
                  <a:pt x="345557" y="7023099"/>
                </a:lnTo>
                <a:lnTo>
                  <a:pt x="346115" y="7010399"/>
                </a:lnTo>
                <a:lnTo>
                  <a:pt x="345182" y="6997699"/>
                </a:lnTo>
                <a:lnTo>
                  <a:pt x="336516" y="6959599"/>
                </a:lnTo>
                <a:lnTo>
                  <a:pt x="306903" y="6921499"/>
                </a:lnTo>
                <a:lnTo>
                  <a:pt x="294668" y="6921499"/>
                </a:lnTo>
                <a:lnTo>
                  <a:pt x="290828" y="6908799"/>
                </a:lnTo>
                <a:lnTo>
                  <a:pt x="8500908" y="6908799"/>
                </a:lnTo>
                <a:lnTo>
                  <a:pt x="8476771" y="6934199"/>
                </a:lnTo>
                <a:lnTo>
                  <a:pt x="8455532" y="6959599"/>
                </a:lnTo>
                <a:lnTo>
                  <a:pt x="8403301" y="6972299"/>
                </a:lnTo>
                <a:lnTo>
                  <a:pt x="6683876" y="6972299"/>
                </a:lnTo>
                <a:lnTo>
                  <a:pt x="6635931" y="6984999"/>
                </a:lnTo>
                <a:lnTo>
                  <a:pt x="6589095" y="6984999"/>
                </a:lnTo>
                <a:lnTo>
                  <a:pt x="6499091" y="7010399"/>
                </a:lnTo>
                <a:lnTo>
                  <a:pt x="6456094" y="7035799"/>
                </a:lnTo>
                <a:lnTo>
                  <a:pt x="6414548" y="7061199"/>
                </a:lnTo>
                <a:close/>
              </a:path>
              <a:path w="8638540" h="7632700">
                <a:moveTo>
                  <a:pt x="8246715" y="6984999"/>
                </a:moveTo>
                <a:lnTo>
                  <a:pt x="6733544" y="6984999"/>
                </a:lnTo>
                <a:lnTo>
                  <a:pt x="6683876" y="6972299"/>
                </a:lnTo>
                <a:lnTo>
                  <a:pt x="8298896" y="6972299"/>
                </a:lnTo>
                <a:lnTo>
                  <a:pt x="8246715" y="6984999"/>
                </a:lnTo>
                <a:close/>
              </a:path>
              <a:path w="8638540" h="7632700">
                <a:moveTo>
                  <a:pt x="6982192" y="7086599"/>
                </a:moveTo>
                <a:lnTo>
                  <a:pt x="6947332" y="7061199"/>
                </a:lnTo>
                <a:lnTo>
                  <a:pt x="6909652" y="7035799"/>
                </a:lnTo>
                <a:lnTo>
                  <a:pt x="6869292" y="7010399"/>
                </a:lnTo>
                <a:lnTo>
                  <a:pt x="6826393" y="6997699"/>
                </a:lnTo>
                <a:lnTo>
                  <a:pt x="6781097" y="6984999"/>
                </a:lnTo>
                <a:lnTo>
                  <a:pt x="8142381" y="6984999"/>
                </a:lnTo>
                <a:lnTo>
                  <a:pt x="8039880" y="6997699"/>
                </a:lnTo>
                <a:lnTo>
                  <a:pt x="7989538" y="7010399"/>
                </a:lnTo>
                <a:lnTo>
                  <a:pt x="7888846" y="7010399"/>
                </a:lnTo>
                <a:lnTo>
                  <a:pt x="7838497" y="7023099"/>
                </a:lnTo>
                <a:lnTo>
                  <a:pt x="7737790" y="7023099"/>
                </a:lnTo>
                <a:lnTo>
                  <a:pt x="7687434" y="7035799"/>
                </a:lnTo>
                <a:lnTo>
                  <a:pt x="7586714" y="7035799"/>
                </a:lnTo>
                <a:lnTo>
                  <a:pt x="7536350" y="7048499"/>
                </a:lnTo>
                <a:lnTo>
                  <a:pt x="7435615" y="7048499"/>
                </a:lnTo>
                <a:lnTo>
                  <a:pt x="7385244" y="7061199"/>
                </a:lnTo>
                <a:lnTo>
                  <a:pt x="7284495" y="7061199"/>
                </a:lnTo>
                <a:lnTo>
                  <a:pt x="7234117" y="7073899"/>
                </a:lnTo>
                <a:lnTo>
                  <a:pt x="7082969" y="7073899"/>
                </a:lnTo>
                <a:lnTo>
                  <a:pt x="6982192" y="7086599"/>
                </a:lnTo>
                <a:close/>
              </a:path>
              <a:path w="8638540" h="7632700">
                <a:moveTo>
                  <a:pt x="94213" y="7442199"/>
                </a:moveTo>
                <a:lnTo>
                  <a:pt x="576" y="7442199"/>
                </a:lnTo>
                <a:lnTo>
                  <a:pt x="576" y="7086599"/>
                </a:lnTo>
                <a:lnTo>
                  <a:pt x="42682" y="7086599"/>
                </a:lnTo>
                <a:lnTo>
                  <a:pt x="84897" y="7073899"/>
                </a:lnTo>
                <a:lnTo>
                  <a:pt x="178831" y="7073899"/>
                </a:lnTo>
                <a:lnTo>
                  <a:pt x="182344" y="7061199"/>
                </a:lnTo>
                <a:lnTo>
                  <a:pt x="180061" y="7048499"/>
                </a:lnTo>
                <a:lnTo>
                  <a:pt x="172001" y="7035799"/>
                </a:lnTo>
                <a:lnTo>
                  <a:pt x="185823" y="7035799"/>
                </a:lnTo>
                <a:lnTo>
                  <a:pt x="185802" y="7048499"/>
                </a:lnTo>
                <a:lnTo>
                  <a:pt x="186375" y="7061199"/>
                </a:lnTo>
                <a:lnTo>
                  <a:pt x="187632" y="7061199"/>
                </a:lnTo>
                <a:lnTo>
                  <a:pt x="189662" y="7073899"/>
                </a:lnTo>
                <a:lnTo>
                  <a:pt x="193990" y="7099299"/>
                </a:lnTo>
                <a:lnTo>
                  <a:pt x="199812" y="7111999"/>
                </a:lnTo>
                <a:lnTo>
                  <a:pt x="207182" y="7124699"/>
                </a:lnTo>
                <a:lnTo>
                  <a:pt x="216154" y="7137399"/>
                </a:lnTo>
                <a:lnTo>
                  <a:pt x="226169" y="7137399"/>
                </a:lnTo>
                <a:lnTo>
                  <a:pt x="237246" y="7150099"/>
                </a:lnTo>
                <a:lnTo>
                  <a:pt x="5348440" y="7150099"/>
                </a:lnTo>
                <a:lnTo>
                  <a:pt x="5245282" y="7175499"/>
                </a:lnTo>
                <a:lnTo>
                  <a:pt x="5227159" y="7175499"/>
                </a:lnTo>
                <a:lnTo>
                  <a:pt x="5209288" y="7188199"/>
                </a:lnTo>
                <a:lnTo>
                  <a:pt x="5191562" y="7188199"/>
                </a:lnTo>
                <a:lnTo>
                  <a:pt x="5156336" y="7213599"/>
                </a:lnTo>
                <a:lnTo>
                  <a:pt x="4729711" y="7213599"/>
                </a:lnTo>
                <a:lnTo>
                  <a:pt x="4678198" y="7226299"/>
                </a:lnTo>
                <a:lnTo>
                  <a:pt x="2160075" y="7226299"/>
                </a:lnTo>
                <a:lnTo>
                  <a:pt x="2130143" y="7238999"/>
                </a:lnTo>
                <a:lnTo>
                  <a:pt x="2123529" y="7238999"/>
                </a:lnTo>
                <a:lnTo>
                  <a:pt x="2070197" y="7251699"/>
                </a:lnTo>
                <a:lnTo>
                  <a:pt x="2020081" y="7251699"/>
                </a:lnTo>
                <a:lnTo>
                  <a:pt x="1830973" y="7302499"/>
                </a:lnTo>
                <a:lnTo>
                  <a:pt x="1773959" y="7302499"/>
                </a:lnTo>
                <a:lnTo>
                  <a:pt x="1727316" y="7315199"/>
                </a:lnTo>
                <a:lnTo>
                  <a:pt x="1682845" y="7327899"/>
                </a:lnTo>
                <a:lnTo>
                  <a:pt x="1641026" y="7340599"/>
                </a:lnTo>
                <a:lnTo>
                  <a:pt x="1602338" y="7365999"/>
                </a:lnTo>
                <a:lnTo>
                  <a:pt x="1567259" y="7391399"/>
                </a:lnTo>
                <a:lnTo>
                  <a:pt x="166626" y="7391399"/>
                </a:lnTo>
                <a:lnTo>
                  <a:pt x="161443" y="7404099"/>
                </a:lnTo>
                <a:lnTo>
                  <a:pt x="157028" y="7404099"/>
                </a:lnTo>
                <a:lnTo>
                  <a:pt x="142799" y="7416799"/>
                </a:lnTo>
                <a:lnTo>
                  <a:pt x="128857" y="7416799"/>
                </a:lnTo>
                <a:lnTo>
                  <a:pt x="115131" y="7429499"/>
                </a:lnTo>
                <a:lnTo>
                  <a:pt x="101550" y="7429499"/>
                </a:lnTo>
                <a:lnTo>
                  <a:pt x="94213" y="7442199"/>
                </a:lnTo>
                <a:close/>
              </a:path>
              <a:path w="8638540" h="7632700">
                <a:moveTo>
                  <a:pt x="5969183" y="7073899"/>
                </a:moveTo>
                <a:lnTo>
                  <a:pt x="333829" y="7073899"/>
                </a:lnTo>
                <a:lnTo>
                  <a:pt x="334405" y="7061199"/>
                </a:lnTo>
                <a:lnTo>
                  <a:pt x="6022937" y="7061199"/>
                </a:lnTo>
                <a:lnTo>
                  <a:pt x="5969183" y="7073899"/>
                </a:lnTo>
                <a:close/>
              </a:path>
              <a:path w="8638540" h="7632700">
                <a:moveTo>
                  <a:pt x="6395597" y="7073899"/>
                </a:moveTo>
                <a:lnTo>
                  <a:pt x="6178933" y="7073899"/>
                </a:lnTo>
                <a:lnTo>
                  <a:pt x="6145336" y="7061199"/>
                </a:lnTo>
                <a:lnTo>
                  <a:pt x="6401734" y="7061199"/>
                </a:lnTo>
                <a:lnTo>
                  <a:pt x="6395597" y="7073899"/>
                </a:lnTo>
                <a:close/>
              </a:path>
              <a:path w="8638540" h="7632700">
                <a:moveTo>
                  <a:pt x="5401125" y="7150099"/>
                </a:moveTo>
                <a:lnTo>
                  <a:pt x="289581" y="7150099"/>
                </a:lnTo>
                <a:lnTo>
                  <a:pt x="298507" y="7137399"/>
                </a:lnTo>
                <a:lnTo>
                  <a:pt x="310133" y="7124699"/>
                </a:lnTo>
                <a:lnTo>
                  <a:pt x="319671" y="7111999"/>
                </a:lnTo>
                <a:lnTo>
                  <a:pt x="327122" y="7099299"/>
                </a:lnTo>
                <a:lnTo>
                  <a:pt x="332485" y="7073899"/>
                </a:lnTo>
                <a:lnTo>
                  <a:pt x="5916349" y="7073899"/>
                </a:lnTo>
                <a:lnTo>
                  <a:pt x="5709111" y="7124699"/>
                </a:lnTo>
                <a:lnTo>
                  <a:pt x="5683080" y="7137399"/>
                </a:lnTo>
                <a:lnTo>
                  <a:pt x="5453757" y="7137399"/>
                </a:lnTo>
                <a:lnTo>
                  <a:pt x="5401125" y="7150099"/>
                </a:lnTo>
                <a:close/>
              </a:path>
              <a:path w="8638540" h="7632700">
                <a:moveTo>
                  <a:pt x="6329909" y="7086599"/>
                </a:moveTo>
                <a:lnTo>
                  <a:pt x="6246577" y="7086599"/>
                </a:lnTo>
                <a:lnTo>
                  <a:pt x="6242546" y="7073899"/>
                </a:lnTo>
                <a:lnTo>
                  <a:pt x="6349519" y="7073899"/>
                </a:lnTo>
                <a:lnTo>
                  <a:pt x="6329909" y="7086599"/>
                </a:lnTo>
                <a:close/>
              </a:path>
              <a:path w="8638540" h="7632700">
                <a:moveTo>
                  <a:pt x="5657049" y="7150099"/>
                </a:moveTo>
                <a:lnTo>
                  <a:pt x="5488137" y="7150099"/>
                </a:lnTo>
                <a:lnTo>
                  <a:pt x="5453757" y="7137399"/>
                </a:lnTo>
                <a:lnTo>
                  <a:pt x="5683080" y="7137399"/>
                </a:lnTo>
                <a:lnTo>
                  <a:pt x="5657049" y="7150099"/>
                </a:lnTo>
                <a:close/>
              </a:path>
              <a:path w="8638540" h="7632700">
                <a:moveTo>
                  <a:pt x="5593124" y="7162799"/>
                </a:moveTo>
                <a:lnTo>
                  <a:pt x="5591205" y="7162799"/>
                </a:lnTo>
                <a:lnTo>
                  <a:pt x="5557041" y="7150099"/>
                </a:lnTo>
                <a:lnTo>
                  <a:pt x="5607102" y="7150099"/>
                </a:lnTo>
                <a:lnTo>
                  <a:pt x="5593124" y="7162799"/>
                </a:lnTo>
                <a:close/>
              </a:path>
              <a:path w="8638540" h="7632700">
                <a:moveTo>
                  <a:pt x="5625567" y="7162799"/>
                </a:moveTo>
                <a:lnTo>
                  <a:pt x="5622819" y="7150099"/>
                </a:lnTo>
                <a:lnTo>
                  <a:pt x="5634859" y="7150099"/>
                </a:lnTo>
                <a:lnTo>
                  <a:pt x="5625567" y="7162799"/>
                </a:lnTo>
                <a:close/>
              </a:path>
              <a:path w="8638540" h="7632700">
                <a:moveTo>
                  <a:pt x="5103803" y="7226299"/>
                </a:moveTo>
                <a:lnTo>
                  <a:pt x="5040070" y="7226299"/>
                </a:lnTo>
                <a:lnTo>
                  <a:pt x="4987425" y="7213599"/>
                </a:lnTo>
                <a:lnTo>
                  <a:pt x="5138837" y="7213599"/>
                </a:lnTo>
                <a:lnTo>
                  <a:pt x="5103803" y="7226299"/>
                </a:lnTo>
                <a:close/>
              </a:path>
              <a:path w="8638540" h="7632700">
                <a:moveTo>
                  <a:pt x="4573976" y="7238999"/>
                </a:moveTo>
                <a:lnTo>
                  <a:pt x="2343138" y="7238999"/>
                </a:lnTo>
                <a:lnTo>
                  <a:pt x="2312523" y="7226299"/>
                </a:lnTo>
                <a:lnTo>
                  <a:pt x="4626338" y="7226299"/>
                </a:lnTo>
                <a:lnTo>
                  <a:pt x="4573976" y="7238999"/>
                </a:lnTo>
                <a:close/>
              </a:path>
              <a:path w="8638540" h="7632700">
                <a:moveTo>
                  <a:pt x="5093053" y="7238999"/>
                </a:moveTo>
                <a:lnTo>
                  <a:pt x="5075434" y="7238999"/>
                </a:lnTo>
                <a:lnTo>
                  <a:pt x="5063490" y="7226299"/>
                </a:lnTo>
                <a:lnTo>
                  <a:pt x="5098619" y="7226299"/>
                </a:lnTo>
                <a:lnTo>
                  <a:pt x="5093053" y="7238999"/>
                </a:lnTo>
                <a:close/>
              </a:path>
              <a:path w="8638540" h="7632700">
                <a:moveTo>
                  <a:pt x="3661304" y="7302499"/>
                </a:moveTo>
                <a:lnTo>
                  <a:pt x="2546046" y="7302499"/>
                </a:lnTo>
                <a:lnTo>
                  <a:pt x="2501384" y="7277099"/>
                </a:lnTo>
                <a:lnTo>
                  <a:pt x="2452367" y="7251699"/>
                </a:lnTo>
                <a:lnTo>
                  <a:pt x="2399462" y="7238999"/>
                </a:lnTo>
                <a:lnTo>
                  <a:pt x="4017551" y="7238999"/>
                </a:lnTo>
                <a:lnTo>
                  <a:pt x="3964061" y="7251699"/>
                </a:lnTo>
                <a:lnTo>
                  <a:pt x="3910590" y="7251699"/>
                </a:lnTo>
                <a:lnTo>
                  <a:pt x="3857280" y="7264399"/>
                </a:lnTo>
                <a:lnTo>
                  <a:pt x="3804277" y="7264399"/>
                </a:lnTo>
                <a:lnTo>
                  <a:pt x="3699763" y="7289799"/>
                </a:lnTo>
                <a:lnTo>
                  <a:pt x="3661304" y="7302499"/>
                </a:lnTo>
                <a:close/>
              </a:path>
              <a:path w="8638540" h="7632700">
                <a:moveTo>
                  <a:pt x="4542806" y="7251699"/>
                </a:moveTo>
                <a:lnTo>
                  <a:pt x="4369197" y="7251699"/>
                </a:lnTo>
                <a:lnTo>
                  <a:pt x="4331883" y="7238999"/>
                </a:lnTo>
                <a:lnTo>
                  <a:pt x="4558346" y="7238999"/>
                </a:lnTo>
                <a:lnTo>
                  <a:pt x="4542806" y="7251699"/>
                </a:lnTo>
                <a:close/>
              </a:path>
              <a:path w="8638540" h="7632700">
                <a:moveTo>
                  <a:pt x="4472835" y="7264399"/>
                </a:moveTo>
                <a:lnTo>
                  <a:pt x="4440944" y="7264399"/>
                </a:lnTo>
                <a:lnTo>
                  <a:pt x="4405431" y="7251699"/>
                </a:lnTo>
                <a:lnTo>
                  <a:pt x="4511780" y="7251699"/>
                </a:lnTo>
                <a:lnTo>
                  <a:pt x="4472835" y="7264399"/>
                </a:lnTo>
                <a:close/>
              </a:path>
              <a:path w="8638540" h="7632700">
                <a:moveTo>
                  <a:pt x="3324829" y="7429499"/>
                </a:moveTo>
                <a:lnTo>
                  <a:pt x="3005805" y="7429499"/>
                </a:lnTo>
                <a:lnTo>
                  <a:pt x="2966726" y="7391399"/>
                </a:lnTo>
                <a:lnTo>
                  <a:pt x="2925353" y="7365999"/>
                </a:lnTo>
                <a:lnTo>
                  <a:pt x="2881971" y="7353299"/>
                </a:lnTo>
                <a:lnTo>
                  <a:pt x="2836866" y="7327899"/>
                </a:lnTo>
                <a:lnTo>
                  <a:pt x="2742629" y="7302499"/>
                </a:lnTo>
                <a:lnTo>
                  <a:pt x="3623169" y="7302499"/>
                </a:lnTo>
                <a:lnTo>
                  <a:pt x="3548302" y="7327899"/>
                </a:lnTo>
                <a:lnTo>
                  <a:pt x="3514897" y="7340599"/>
                </a:lnTo>
                <a:lnTo>
                  <a:pt x="3481761" y="7365999"/>
                </a:lnTo>
                <a:lnTo>
                  <a:pt x="3416229" y="7391399"/>
                </a:lnTo>
                <a:lnTo>
                  <a:pt x="3401280" y="7391399"/>
                </a:lnTo>
                <a:lnTo>
                  <a:pt x="3387338" y="7404099"/>
                </a:lnTo>
                <a:lnTo>
                  <a:pt x="3373421" y="7404099"/>
                </a:lnTo>
                <a:lnTo>
                  <a:pt x="3357367" y="7416799"/>
                </a:lnTo>
                <a:lnTo>
                  <a:pt x="3341170" y="7416799"/>
                </a:lnTo>
                <a:lnTo>
                  <a:pt x="3324829" y="7429499"/>
                </a:lnTo>
                <a:close/>
              </a:path>
              <a:path w="8638540" h="7632700">
                <a:moveTo>
                  <a:pt x="910635" y="7632699"/>
                </a:moveTo>
                <a:lnTo>
                  <a:pt x="860584" y="7632699"/>
                </a:lnTo>
                <a:lnTo>
                  <a:pt x="838082" y="7594599"/>
                </a:lnTo>
                <a:lnTo>
                  <a:pt x="811729" y="7569199"/>
                </a:lnTo>
                <a:lnTo>
                  <a:pt x="781488" y="7543799"/>
                </a:lnTo>
                <a:lnTo>
                  <a:pt x="747324" y="7518399"/>
                </a:lnTo>
                <a:lnTo>
                  <a:pt x="701771" y="7505699"/>
                </a:lnTo>
                <a:lnTo>
                  <a:pt x="656517" y="7480299"/>
                </a:lnTo>
                <a:lnTo>
                  <a:pt x="611604" y="7467599"/>
                </a:lnTo>
                <a:lnTo>
                  <a:pt x="479339" y="7467599"/>
                </a:lnTo>
                <a:lnTo>
                  <a:pt x="436302" y="7442199"/>
                </a:lnTo>
                <a:lnTo>
                  <a:pt x="344137" y="7416799"/>
                </a:lnTo>
                <a:lnTo>
                  <a:pt x="248212" y="7416799"/>
                </a:lnTo>
                <a:lnTo>
                  <a:pt x="244181" y="7404099"/>
                </a:lnTo>
                <a:lnTo>
                  <a:pt x="235542" y="7404099"/>
                </a:lnTo>
                <a:lnTo>
                  <a:pt x="229975" y="7391399"/>
                </a:lnTo>
                <a:lnTo>
                  <a:pt x="1567259" y="7391399"/>
                </a:lnTo>
                <a:lnTo>
                  <a:pt x="1536269" y="7416799"/>
                </a:lnTo>
                <a:lnTo>
                  <a:pt x="1509847" y="7454899"/>
                </a:lnTo>
                <a:lnTo>
                  <a:pt x="1488473" y="7492999"/>
                </a:lnTo>
                <a:lnTo>
                  <a:pt x="1472624" y="7531099"/>
                </a:lnTo>
                <a:lnTo>
                  <a:pt x="1462782" y="7581899"/>
                </a:lnTo>
                <a:lnTo>
                  <a:pt x="1461822" y="7594599"/>
                </a:lnTo>
                <a:lnTo>
                  <a:pt x="1461246" y="7594599"/>
                </a:lnTo>
                <a:lnTo>
                  <a:pt x="1460862" y="7607299"/>
                </a:lnTo>
                <a:lnTo>
                  <a:pt x="1310837" y="7607299"/>
                </a:lnTo>
                <a:lnTo>
                  <a:pt x="1260826" y="7619999"/>
                </a:lnTo>
                <a:lnTo>
                  <a:pt x="960679" y="7619999"/>
                </a:lnTo>
                <a:lnTo>
                  <a:pt x="910635" y="7632699"/>
                </a:lnTo>
                <a:close/>
              </a:path>
              <a:path w="8638540" h="7632700">
                <a:moveTo>
                  <a:pt x="3280197" y="7442199"/>
                </a:moveTo>
                <a:lnTo>
                  <a:pt x="3108891" y="7442199"/>
                </a:lnTo>
                <a:lnTo>
                  <a:pt x="3088417" y="7429499"/>
                </a:lnTo>
                <a:lnTo>
                  <a:pt x="3297051" y="7429499"/>
                </a:lnTo>
                <a:lnTo>
                  <a:pt x="3280197" y="7442199"/>
                </a:lnTo>
                <a:close/>
              </a:path>
            </a:pathLst>
          </a:custGeom>
          <a:solidFill>
            <a:srgbClr val="155C9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828903" y="3704792"/>
            <a:ext cx="7602220" cy="5452110"/>
          </a:xfrm>
          <a:custGeom>
            <a:avLst/>
            <a:gdLst/>
            <a:ahLst/>
            <a:cxnLst/>
            <a:rect l="l" t="t" r="r" b="b"/>
            <a:pathLst>
              <a:path w="7602220" h="5452109">
                <a:moveTo>
                  <a:pt x="7601852" y="5394249"/>
                </a:moveTo>
                <a:lnTo>
                  <a:pt x="0" y="5394249"/>
                </a:lnTo>
                <a:lnTo>
                  <a:pt x="0" y="5451830"/>
                </a:lnTo>
                <a:lnTo>
                  <a:pt x="7601852" y="5451830"/>
                </a:lnTo>
                <a:lnTo>
                  <a:pt x="7601852" y="5394249"/>
                </a:lnTo>
                <a:close/>
              </a:path>
              <a:path w="7602220" h="5452109">
                <a:moveTo>
                  <a:pt x="7601852" y="4623689"/>
                </a:moveTo>
                <a:lnTo>
                  <a:pt x="0" y="4623689"/>
                </a:lnTo>
                <a:lnTo>
                  <a:pt x="0" y="4681283"/>
                </a:lnTo>
                <a:lnTo>
                  <a:pt x="7601852" y="4681283"/>
                </a:lnTo>
                <a:lnTo>
                  <a:pt x="7601852" y="4623689"/>
                </a:lnTo>
                <a:close/>
              </a:path>
              <a:path w="7602220" h="5452109">
                <a:moveTo>
                  <a:pt x="7601852" y="3853142"/>
                </a:moveTo>
                <a:lnTo>
                  <a:pt x="0" y="3853142"/>
                </a:lnTo>
                <a:lnTo>
                  <a:pt x="0" y="3910736"/>
                </a:lnTo>
                <a:lnTo>
                  <a:pt x="7601852" y="3910736"/>
                </a:lnTo>
                <a:lnTo>
                  <a:pt x="7601852" y="3853142"/>
                </a:lnTo>
                <a:close/>
              </a:path>
              <a:path w="7602220" h="5452109">
                <a:moveTo>
                  <a:pt x="7601852" y="3082404"/>
                </a:moveTo>
                <a:lnTo>
                  <a:pt x="0" y="3082404"/>
                </a:lnTo>
                <a:lnTo>
                  <a:pt x="0" y="3139986"/>
                </a:lnTo>
                <a:lnTo>
                  <a:pt x="7601852" y="3139986"/>
                </a:lnTo>
                <a:lnTo>
                  <a:pt x="7601852" y="3082404"/>
                </a:lnTo>
                <a:close/>
              </a:path>
              <a:path w="7602220" h="5452109">
                <a:moveTo>
                  <a:pt x="7601852" y="2311844"/>
                </a:moveTo>
                <a:lnTo>
                  <a:pt x="0" y="2311844"/>
                </a:lnTo>
                <a:lnTo>
                  <a:pt x="0" y="2369439"/>
                </a:lnTo>
                <a:lnTo>
                  <a:pt x="7601852" y="2369439"/>
                </a:lnTo>
                <a:lnTo>
                  <a:pt x="7601852" y="2311844"/>
                </a:lnTo>
                <a:close/>
              </a:path>
              <a:path w="7602220" h="5452109">
                <a:moveTo>
                  <a:pt x="7601852" y="1541297"/>
                </a:moveTo>
                <a:lnTo>
                  <a:pt x="0" y="1541297"/>
                </a:lnTo>
                <a:lnTo>
                  <a:pt x="0" y="1598879"/>
                </a:lnTo>
                <a:lnTo>
                  <a:pt x="7601852" y="1598879"/>
                </a:lnTo>
                <a:lnTo>
                  <a:pt x="7601852" y="1541297"/>
                </a:lnTo>
                <a:close/>
              </a:path>
              <a:path w="7602220" h="5452109">
                <a:moveTo>
                  <a:pt x="7601852" y="770737"/>
                </a:moveTo>
                <a:lnTo>
                  <a:pt x="0" y="770737"/>
                </a:lnTo>
                <a:lnTo>
                  <a:pt x="0" y="828332"/>
                </a:lnTo>
                <a:lnTo>
                  <a:pt x="7601852" y="828332"/>
                </a:lnTo>
                <a:lnTo>
                  <a:pt x="7601852" y="770737"/>
                </a:lnTo>
                <a:close/>
              </a:path>
              <a:path w="7602220" h="5452109">
                <a:moveTo>
                  <a:pt x="7601852" y="0"/>
                </a:moveTo>
                <a:lnTo>
                  <a:pt x="0" y="0"/>
                </a:lnTo>
                <a:lnTo>
                  <a:pt x="0" y="57594"/>
                </a:lnTo>
                <a:lnTo>
                  <a:pt x="7601852" y="57594"/>
                </a:lnTo>
                <a:lnTo>
                  <a:pt x="7601852" y="0"/>
                </a:lnTo>
                <a:close/>
              </a:path>
            </a:pathLst>
          </a:custGeom>
          <a:solidFill>
            <a:srgbClr val="0A4E7C">
              <a:alpha val="298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9150370" y="2324222"/>
            <a:ext cx="8688070" cy="7670800"/>
          </a:xfrm>
          <a:custGeom>
            <a:avLst/>
            <a:gdLst/>
            <a:ahLst/>
            <a:cxnLst/>
            <a:rect l="l" t="t" r="r" b="b"/>
            <a:pathLst>
              <a:path w="8688069" h="7670800">
                <a:moveTo>
                  <a:pt x="46817" y="444499"/>
                </a:moveTo>
                <a:lnTo>
                  <a:pt x="0" y="444499"/>
                </a:lnTo>
                <a:lnTo>
                  <a:pt x="0" y="0"/>
                </a:lnTo>
                <a:lnTo>
                  <a:pt x="8687854" y="0"/>
                </a:lnTo>
                <a:lnTo>
                  <a:pt x="8687854" y="342899"/>
                </a:lnTo>
                <a:lnTo>
                  <a:pt x="154450" y="342899"/>
                </a:lnTo>
                <a:lnTo>
                  <a:pt x="140435" y="355599"/>
                </a:lnTo>
                <a:lnTo>
                  <a:pt x="128194" y="368299"/>
                </a:lnTo>
                <a:lnTo>
                  <a:pt x="120887" y="380999"/>
                </a:lnTo>
                <a:lnTo>
                  <a:pt x="114341" y="393699"/>
                </a:lnTo>
                <a:lnTo>
                  <a:pt x="12422" y="393699"/>
                </a:lnTo>
                <a:lnTo>
                  <a:pt x="4778" y="406399"/>
                </a:lnTo>
                <a:lnTo>
                  <a:pt x="2998" y="419099"/>
                </a:lnTo>
                <a:lnTo>
                  <a:pt x="9653" y="431799"/>
                </a:lnTo>
                <a:lnTo>
                  <a:pt x="27964" y="431799"/>
                </a:lnTo>
                <a:lnTo>
                  <a:pt x="46817" y="444499"/>
                </a:lnTo>
                <a:close/>
              </a:path>
              <a:path w="8688069" h="7670800">
                <a:moveTo>
                  <a:pt x="8687854" y="634999"/>
                </a:moveTo>
                <a:lnTo>
                  <a:pt x="185244" y="634999"/>
                </a:lnTo>
                <a:lnTo>
                  <a:pt x="216213" y="622299"/>
                </a:lnTo>
                <a:lnTo>
                  <a:pt x="242294" y="596899"/>
                </a:lnTo>
                <a:lnTo>
                  <a:pt x="263036" y="558799"/>
                </a:lnTo>
                <a:lnTo>
                  <a:pt x="273386" y="520699"/>
                </a:lnTo>
                <a:lnTo>
                  <a:pt x="276011" y="482599"/>
                </a:lnTo>
                <a:lnTo>
                  <a:pt x="273957" y="457199"/>
                </a:lnTo>
                <a:lnTo>
                  <a:pt x="271926" y="444499"/>
                </a:lnTo>
                <a:lnTo>
                  <a:pt x="268865" y="431799"/>
                </a:lnTo>
                <a:lnTo>
                  <a:pt x="264970" y="419099"/>
                </a:lnTo>
                <a:lnTo>
                  <a:pt x="260442" y="406399"/>
                </a:lnTo>
                <a:lnTo>
                  <a:pt x="257012" y="406399"/>
                </a:lnTo>
                <a:lnTo>
                  <a:pt x="252840" y="393699"/>
                </a:lnTo>
                <a:lnTo>
                  <a:pt x="247981" y="380999"/>
                </a:lnTo>
                <a:lnTo>
                  <a:pt x="242487" y="368299"/>
                </a:lnTo>
                <a:lnTo>
                  <a:pt x="230083" y="355599"/>
                </a:lnTo>
                <a:lnTo>
                  <a:pt x="216231" y="342899"/>
                </a:lnTo>
                <a:lnTo>
                  <a:pt x="8687854" y="342899"/>
                </a:lnTo>
                <a:lnTo>
                  <a:pt x="8687854" y="634999"/>
                </a:lnTo>
                <a:close/>
              </a:path>
              <a:path w="8688069" h="7670800">
                <a:moveTo>
                  <a:pt x="103675" y="419099"/>
                </a:moveTo>
                <a:lnTo>
                  <a:pt x="83334" y="419099"/>
                </a:lnTo>
                <a:lnTo>
                  <a:pt x="62866" y="406399"/>
                </a:lnTo>
                <a:lnTo>
                  <a:pt x="42724" y="406399"/>
                </a:lnTo>
                <a:lnTo>
                  <a:pt x="23360" y="393699"/>
                </a:lnTo>
                <a:lnTo>
                  <a:pt x="114341" y="393699"/>
                </a:lnTo>
                <a:lnTo>
                  <a:pt x="108592" y="406399"/>
                </a:lnTo>
                <a:lnTo>
                  <a:pt x="103675" y="419099"/>
                </a:lnTo>
                <a:close/>
              </a:path>
              <a:path w="8688069" h="7670800">
                <a:moveTo>
                  <a:pt x="85141" y="457199"/>
                </a:moveTo>
                <a:lnTo>
                  <a:pt x="50649" y="457199"/>
                </a:lnTo>
                <a:lnTo>
                  <a:pt x="31710" y="444499"/>
                </a:lnTo>
                <a:lnTo>
                  <a:pt x="65961" y="444499"/>
                </a:lnTo>
                <a:lnTo>
                  <a:pt x="85141" y="457199"/>
                </a:lnTo>
                <a:close/>
              </a:path>
              <a:path w="8688069" h="7670800">
                <a:moveTo>
                  <a:pt x="0" y="1028699"/>
                </a:moveTo>
                <a:lnTo>
                  <a:pt x="0" y="482599"/>
                </a:lnTo>
                <a:lnTo>
                  <a:pt x="47107" y="482599"/>
                </a:lnTo>
                <a:lnTo>
                  <a:pt x="56582" y="495299"/>
                </a:lnTo>
                <a:lnTo>
                  <a:pt x="93249" y="495299"/>
                </a:lnTo>
                <a:lnTo>
                  <a:pt x="103988" y="546099"/>
                </a:lnTo>
                <a:lnTo>
                  <a:pt x="128194" y="596899"/>
                </a:lnTo>
                <a:lnTo>
                  <a:pt x="185244" y="634999"/>
                </a:lnTo>
                <a:lnTo>
                  <a:pt x="8687854" y="634999"/>
                </a:lnTo>
                <a:lnTo>
                  <a:pt x="8687854" y="914399"/>
                </a:lnTo>
                <a:lnTo>
                  <a:pt x="145147" y="914399"/>
                </a:lnTo>
                <a:lnTo>
                  <a:pt x="123946" y="927099"/>
                </a:lnTo>
                <a:lnTo>
                  <a:pt x="107234" y="952499"/>
                </a:lnTo>
                <a:lnTo>
                  <a:pt x="95952" y="990599"/>
                </a:lnTo>
                <a:lnTo>
                  <a:pt x="84332" y="990599"/>
                </a:lnTo>
                <a:lnTo>
                  <a:pt x="72640" y="1003299"/>
                </a:lnTo>
                <a:lnTo>
                  <a:pt x="60875" y="1003299"/>
                </a:lnTo>
                <a:lnTo>
                  <a:pt x="49038" y="1015999"/>
                </a:lnTo>
                <a:lnTo>
                  <a:pt x="24591" y="1015999"/>
                </a:lnTo>
                <a:lnTo>
                  <a:pt x="0" y="1028699"/>
                </a:lnTo>
                <a:close/>
              </a:path>
              <a:path w="8688069" h="7670800">
                <a:moveTo>
                  <a:pt x="8687854" y="1244599"/>
                </a:moveTo>
                <a:lnTo>
                  <a:pt x="195066" y="1244599"/>
                </a:lnTo>
                <a:lnTo>
                  <a:pt x="220505" y="1231899"/>
                </a:lnTo>
                <a:lnTo>
                  <a:pt x="240750" y="1206499"/>
                </a:lnTo>
                <a:lnTo>
                  <a:pt x="257175" y="1168399"/>
                </a:lnTo>
                <a:lnTo>
                  <a:pt x="263483" y="1130299"/>
                </a:lnTo>
                <a:lnTo>
                  <a:pt x="262131" y="1104899"/>
                </a:lnTo>
                <a:lnTo>
                  <a:pt x="258898" y="1092199"/>
                </a:lnTo>
                <a:lnTo>
                  <a:pt x="266484" y="1079499"/>
                </a:lnTo>
                <a:lnTo>
                  <a:pt x="272388" y="1054099"/>
                </a:lnTo>
                <a:lnTo>
                  <a:pt x="276083" y="1041399"/>
                </a:lnTo>
                <a:lnTo>
                  <a:pt x="277046" y="1015999"/>
                </a:lnTo>
                <a:lnTo>
                  <a:pt x="275338" y="1003299"/>
                </a:lnTo>
                <a:lnTo>
                  <a:pt x="271205" y="977899"/>
                </a:lnTo>
                <a:lnTo>
                  <a:pt x="264394" y="965199"/>
                </a:lnTo>
                <a:lnTo>
                  <a:pt x="254650" y="939799"/>
                </a:lnTo>
                <a:lnTo>
                  <a:pt x="242804" y="927099"/>
                </a:lnTo>
                <a:lnTo>
                  <a:pt x="230252" y="927099"/>
                </a:lnTo>
                <a:lnTo>
                  <a:pt x="216722" y="914399"/>
                </a:lnTo>
                <a:lnTo>
                  <a:pt x="8687854" y="914399"/>
                </a:lnTo>
                <a:lnTo>
                  <a:pt x="8687854" y="1244599"/>
                </a:lnTo>
                <a:close/>
              </a:path>
              <a:path w="8688069" h="7670800">
                <a:moveTo>
                  <a:pt x="94601" y="1104899"/>
                </a:moveTo>
                <a:lnTo>
                  <a:pt x="46793" y="1104899"/>
                </a:lnTo>
                <a:lnTo>
                  <a:pt x="70127" y="1092199"/>
                </a:lnTo>
                <a:lnTo>
                  <a:pt x="93442" y="1092199"/>
                </a:lnTo>
                <a:lnTo>
                  <a:pt x="94601" y="1104899"/>
                </a:lnTo>
                <a:close/>
              </a:path>
              <a:path w="8688069" h="7670800">
                <a:moveTo>
                  <a:pt x="4826" y="1701799"/>
                </a:moveTo>
                <a:lnTo>
                  <a:pt x="0" y="1701799"/>
                </a:lnTo>
                <a:lnTo>
                  <a:pt x="0" y="1104899"/>
                </a:lnTo>
                <a:lnTo>
                  <a:pt x="95373" y="1104899"/>
                </a:lnTo>
                <a:lnTo>
                  <a:pt x="96474" y="1117599"/>
                </a:lnTo>
                <a:lnTo>
                  <a:pt x="97810" y="1130299"/>
                </a:lnTo>
                <a:lnTo>
                  <a:pt x="99472" y="1142999"/>
                </a:lnTo>
                <a:lnTo>
                  <a:pt x="101551" y="1142999"/>
                </a:lnTo>
                <a:lnTo>
                  <a:pt x="109599" y="1168399"/>
                </a:lnTo>
                <a:lnTo>
                  <a:pt x="119313" y="1193799"/>
                </a:lnTo>
                <a:lnTo>
                  <a:pt x="131198" y="1206499"/>
                </a:lnTo>
                <a:lnTo>
                  <a:pt x="145762" y="1219199"/>
                </a:lnTo>
                <a:lnTo>
                  <a:pt x="168722" y="1244599"/>
                </a:lnTo>
                <a:lnTo>
                  <a:pt x="8687854" y="1244599"/>
                </a:lnTo>
                <a:lnTo>
                  <a:pt x="8687854" y="1549399"/>
                </a:lnTo>
                <a:lnTo>
                  <a:pt x="140393" y="1549399"/>
                </a:lnTo>
                <a:lnTo>
                  <a:pt x="116706" y="1574799"/>
                </a:lnTo>
                <a:lnTo>
                  <a:pt x="100694" y="1612899"/>
                </a:lnTo>
                <a:lnTo>
                  <a:pt x="94021" y="1650999"/>
                </a:lnTo>
                <a:lnTo>
                  <a:pt x="93635" y="1663699"/>
                </a:lnTo>
                <a:lnTo>
                  <a:pt x="93249" y="1663699"/>
                </a:lnTo>
                <a:lnTo>
                  <a:pt x="93056" y="1676399"/>
                </a:lnTo>
                <a:lnTo>
                  <a:pt x="70609" y="1676399"/>
                </a:lnTo>
                <a:lnTo>
                  <a:pt x="48290" y="1689099"/>
                </a:lnTo>
                <a:lnTo>
                  <a:pt x="26295" y="1689099"/>
                </a:lnTo>
                <a:lnTo>
                  <a:pt x="4826" y="1701799"/>
                </a:lnTo>
                <a:close/>
              </a:path>
              <a:path w="8688069" h="7670800">
                <a:moveTo>
                  <a:pt x="8687854" y="1892299"/>
                </a:moveTo>
                <a:lnTo>
                  <a:pt x="197166" y="1892299"/>
                </a:lnTo>
                <a:lnTo>
                  <a:pt x="209129" y="1879599"/>
                </a:lnTo>
                <a:lnTo>
                  <a:pt x="219899" y="1866899"/>
                </a:lnTo>
                <a:lnTo>
                  <a:pt x="242101" y="1828799"/>
                </a:lnTo>
                <a:lnTo>
                  <a:pt x="249824" y="1777999"/>
                </a:lnTo>
                <a:lnTo>
                  <a:pt x="250210" y="1727199"/>
                </a:lnTo>
                <a:lnTo>
                  <a:pt x="253075" y="1701799"/>
                </a:lnTo>
                <a:lnTo>
                  <a:pt x="253299" y="1689099"/>
                </a:lnTo>
                <a:lnTo>
                  <a:pt x="250916" y="1663699"/>
                </a:lnTo>
                <a:lnTo>
                  <a:pt x="245962" y="1650999"/>
                </a:lnTo>
                <a:lnTo>
                  <a:pt x="240351" y="1612899"/>
                </a:lnTo>
                <a:lnTo>
                  <a:pt x="223519" y="1574799"/>
                </a:lnTo>
                <a:lnTo>
                  <a:pt x="198939" y="1549399"/>
                </a:lnTo>
                <a:lnTo>
                  <a:pt x="8687854" y="1549399"/>
                </a:lnTo>
                <a:lnTo>
                  <a:pt x="8687854" y="1892299"/>
                </a:lnTo>
                <a:close/>
              </a:path>
              <a:path w="8688069" h="7670800">
                <a:moveTo>
                  <a:pt x="39312" y="2336799"/>
                </a:moveTo>
                <a:lnTo>
                  <a:pt x="193" y="2336799"/>
                </a:lnTo>
                <a:lnTo>
                  <a:pt x="193" y="1803399"/>
                </a:lnTo>
                <a:lnTo>
                  <a:pt x="91319" y="1803399"/>
                </a:lnTo>
                <a:lnTo>
                  <a:pt x="95240" y="1816099"/>
                </a:lnTo>
                <a:lnTo>
                  <a:pt x="101840" y="1841499"/>
                </a:lnTo>
                <a:lnTo>
                  <a:pt x="110758" y="1854199"/>
                </a:lnTo>
                <a:lnTo>
                  <a:pt x="121629" y="1866899"/>
                </a:lnTo>
                <a:lnTo>
                  <a:pt x="132215" y="1879599"/>
                </a:lnTo>
                <a:lnTo>
                  <a:pt x="143904" y="1892299"/>
                </a:lnTo>
                <a:lnTo>
                  <a:pt x="8687854" y="1892299"/>
                </a:lnTo>
                <a:lnTo>
                  <a:pt x="8687854" y="2285999"/>
                </a:lnTo>
                <a:lnTo>
                  <a:pt x="183262" y="2285999"/>
                </a:lnTo>
                <a:lnTo>
                  <a:pt x="167554" y="2298699"/>
                </a:lnTo>
                <a:lnTo>
                  <a:pt x="153983" y="2311399"/>
                </a:lnTo>
                <a:lnTo>
                  <a:pt x="142673" y="2324099"/>
                </a:lnTo>
                <a:lnTo>
                  <a:pt x="59243" y="2324099"/>
                </a:lnTo>
                <a:lnTo>
                  <a:pt x="39312" y="2336799"/>
                </a:lnTo>
                <a:close/>
              </a:path>
              <a:path w="8688069" h="7670800">
                <a:moveTo>
                  <a:pt x="8687854" y="2628899"/>
                </a:moveTo>
                <a:lnTo>
                  <a:pt x="214150" y="2628899"/>
                </a:lnTo>
                <a:lnTo>
                  <a:pt x="243945" y="2616199"/>
                </a:lnTo>
                <a:lnTo>
                  <a:pt x="266382" y="2578099"/>
                </a:lnTo>
                <a:lnTo>
                  <a:pt x="278524" y="2539999"/>
                </a:lnTo>
                <a:lnTo>
                  <a:pt x="277432" y="2489199"/>
                </a:lnTo>
                <a:lnTo>
                  <a:pt x="277239" y="2489199"/>
                </a:lnTo>
                <a:lnTo>
                  <a:pt x="281130" y="2476499"/>
                </a:lnTo>
                <a:lnTo>
                  <a:pt x="284334" y="2476499"/>
                </a:lnTo>
                <a:lnTo>
                  <a:pt x="286741" y="2463799"/>
                </a:lnTo>
                <a:lnTo>
                  <a:pt x="288243" y="2451099"/>
                </a:lnTo>
                <a:lnTo>
                  <a:pt x="288777" y="2438399"/>
                </a:lnTo>
                <a:lnTo>
                  <a:pt x="287302" y="2412999"/>
                </a:lnTo>
                <a:lnTo>
                  <a:pt x="283981" y="2400299"/>
                </a:lnTo>
                <a:lnTo>
                  <a:pt x="278976" y="2387599"/>
                </a:lnTo>
                <a:lnTo>
                  <a:pt x="271893" y="2349499"/>
                </a:lnTo>
                <a:lnTo>
                  <a:pt x="253733" y="2311399"/>
                </a:lnTo>
                <a:lnTo>
                  <a:pt x="228695" y="2285999"/>
                </a:lnTo>
                <a:lnTo>
                  <a:pt x="8687854" y="2285999"/>
                </a:lnTo>
                <a:lnTo>
                  <a:pt x="8687854" y="2628899"/>
                </a:lnTo>
                <a:close/>
              </a:path>
              <a:path w="8688069" h="7670800">
                <a:moveTo>
                  <a:pt x="107150" y="3022599"/>
                </a:moveTo>
                <a:lnTo>
                  <a:pt x="579" y="3022599"/>
                </a:lnTo>
                <a:lnTo>
                  <a:pt x="579" y="2463799"/>
                </a:lnTo>
                <a:lnTo>
                  <a:pt x="6757" y="2463799"/>
                </a:lnTo>
                <a:lnTo>
                  <a:pt x="25571" y="2451099"/>
                </a:lnTo>
                <a:lnTo>
                  <a:pt x="62983" y="2451099"/>
                </a:lnTo>
                <a:lnTo>
                  <a:pt x="81472" y="2438399"/>
                </a:lnTo>
                <a:lnTo>
                  <a:pt x="111590" y="2438399"/>
                </a:lnTo>
                <a:lnTo>
                  <a:pt x="110625" y="2451099"/>
                </a:lnTo>
                <a:lnTo>
                  <a:pt x="109853" y="2463799"/>
                </a:lnTo>
                <a:lnTo>
                  <a:pt x="110432" y="2514599"/>
                </a:lnTo>
                <a:lnTo>
                  <a:pt x="122450" y="2565399"/>
                </a:lnTo>
                <a:lnTo>
                  <a:pt x="145690" y="2603499"/>
                </a:lnTo>
                <a:lnTo>
                  <a:pt x="179935" y="2628899"/>
                </a:lnTo>
                <a:lnTo>
                  <a:pt x="8687854" y="2628899"/>
                </a:lnTo>
                <a:lnTo>
                  <a:pt x="8687854" y="2946399"/>
                </a:lnTo>
                <a:lnTo>
                  <a:pt x="185920" y="2946399"/>
                </a:lnTo>
                <a:lnTo>
                  <a:pt x="170203" y="2959099"/>
                </a:lnTo>
                <a:lnTo>
                  <a:pt x="155029" y="2959099"/>
                </a:lnTo>
                <a:lnTo>
                  <a:pt x="141014" y="2971799"/>
                </a:lnTo>
                <a:lnTo>
                  <a:pt x="128773" y="2984499"/>
                </a:lnTo>
                <a:lnTo>
                  <a:pt x="122706" y="2997199"/>
                </a:lnTo>
                <a:lnTo>
                  <a:pt x="117020" y="3009899"/>
                </a:lnTo>
                <a:lnTo>
                  <a:pt x="111804" y="3009899"/>
                </a:lnTo>
                <a:lnTo>
                  <a:pt x="107150" y="3022599"/>
                </a:lnTo>
                <a:close/>
              </a:path>
              <a:path w="8688069" h="7670800">
                <a:moveTo>
                  <a:pt x="8687854" y="3251199"/>
                </a:moveTo>
                <a:lnTo>
                  <a:pt x="211142" y="3251199"/>
                </a:lnTo>
                <a:lnTo>
                  <a:pt x="227694" y="3238499"/>
                </a:lnTo>
                <a:lnTo>
                  <a:pt x="241893" y="3213099"/>
                </a:lnTo>
                <a:lnTo>
                  <a:pt x="253685" y="3200399"/>
                </a:lnTo>
                <a:lnTo>
                  <a:pt x="259299" y="3174999"/>
                </a:lnTo>
                <a:lnTo>
                  <a:pt x="263121" y="3162299"/>
                </a:lnTo>
                <a:lnTo>
                  <a:pt x="265169" y="3136899"/>
                </a:lnTo>
                <a:lnTo>
                  <a:pt x="265462" y="3124199"/>
                </a:lnTo>
                <a:lnTo>
                  <a:pt x="265269" y="3111499"/>
                </a:lnTo>
                <a:lnTo>
                  <a:pt x="264303" y="3111499"/>
                </a:lnTo>
                <a:lnTo>
                  <a:pt x="262952" y="3098799"/>
                </a:lnTo>
                <a:lnTo>
                  <a:pt x="264533" y="3086099"/>
                </a:lnTo>
                <a:lnTo>
                  <a:pt x="265751" y="3086099"/>
                </a:lnTo>
                <a:lnTo>
                  <a:pt x="266536" y="3073399"/>
                </a:lnTo>
                <a:lnTo>
                  <a:pt x="260515" y="3022599"/>
                </a:lnTo>
                <a:lnTo>
                  <a:pt x="243066" y="2984499"/>
                </a:lnTo>
                <a:lnTo>
                  <a:pt x="216810" y="2959099"/>
                </a:lnTo>
                <a:lnTo>
                  <a:pt x="201799" y="2959099"/>
                </a:lnTo>
                <a:lnTo>
                  <a:pt x="185920" y="2946399"/>
                </a:lnTo>
                <a:lnTo>
                  <a:pt x="8687854" y="2946399"/>
                </a:lnTo>
                <a:lnTo>
                  <a:pt x="8687854" y="3251199"/>
                </a:lnTo>
                <a:close/>
              </a:path>
              <a:path w="8688069" h="7670800">
                <a:moveTo>
                  <a:pt x="124719" y="3759199"/>
                </a:moveTo>
                <a:lnTo>
                  <a:pt x="772" y="3759199"/>
                </a:lnTo>
                <a:lnTo>
                  <a:pt x="772" y="3124199"/>
                </a:lnTo>
                <a:lnTo>
                  <a:pt x="30504" y="3124199"/>
                </a:lnTo>
                <a:lnTo>
                  <a:pt x="30311" y="3111499"/>
                </a:lnTo>
                <a:lnTo>
                  <a:pt x="61128" y="3111499"/>
                </a:lnTo>
                <a:lnTo>
                  <a:pt x="76383" y="3098799"/>
                </a:lnTo>
                <a:lnTo>
                  <a:pt x="91125" y="3098799"/>
                </a:lnTo>
                <a:lnTo>
                  <a:pt x="90353" y="3111499"/>
                </a:lnTo>
                <a:lnTo>
                  <a:pt x="90160" y="3124199"/>
                </a:lnTo>
                <a:lnTo>
                  <a:pt x="93436" y="3162299"/>
                </a:lnTo>
                <a:lnTo>
                  <a:pt x="102323" y="3187699"/>
                </a:lnTo>
                <a:lnTo>
                  <a:pt x="116278" y="3213099"/>
                </a:lnTo>
                <a:lnTo>
                  <a:pt x="134758" y="3238499"/>
                </a:lnTo>
                <a:lnTo>
                  <a:pt x="148553" y="3251199"/>
                </a:lnTo>
                <a:lnTo>
                  <a:pt x="8687854" y="3251199"/>
                </a:lnTo>
                <a:lnTo>
                  <a:pt x="8687854" y="3670299"/>
                </a:lnTo>
                <a:lnTo>
                  <a:pt x="201365" y="3670299"/>
                </a:lnTo>
                <a:lnTo>
                  <a:pt x="173859" y="3682999"/>
                </a:lnTo>
                <a:lnTo>
                  <a:pt x="151458" y="3695699"/>
                </a:lnTo>
                <a:lnTo>
                  <a:pt x="134848" y="3721099"/>
                </a:lnTo>
                <a:lnTo>
                  <a:pt x="124719" y="3759199"/>
                </a:lnTo>
                <a:close/>
              </a:path>
              <a:path w="8688069" h="7670800">
                <a:moveTo>
                  <a:pt x="8687854" y="3987799"/>
                </a:moveTo>
                <a:lnTo>
                  <a:pt x="213335" y="3987799"/>
                </a:lnTo>
                <a:lnTo>
                  <a:pt x="240231" y="3975099"/>
                </a:lnTo>
                <a:lnTo>
                  <a:pt x="262711" y="3949699"/>
                </a:lnTo>
                <a:lnTo>
                  <a:pt x="277733" y="3911599"/>
                </a:lnTo>
                <a:lnTo>
                  <a:pt x="282258" y="3873499"/>
                </a:lnTo>
                <a:lnTo>
                  <a:pt x="281362" y="3848099"/>
                </a:lnTo>
                <a:lnTo>
                  <a:pt x="280222" y="3809999"/>
                </a:lnTo>
                <a:lnTo>
                  <a:pt x="274777" y="3746499"/>
                </a:lnTo>
                <a:lnTo>
                  <a:pt x="257160" y="3708399"/>
                </a:lnTo>
                <a:lnTo>
                  <a:pt x="201365" y="3670299"/>
                </a:lnTo>
                <a:lnTo>
                  <a:pt x="8687854" y="3670299"/>
                </a:lnTo>
                <a:lnTo>
                  <a:pt x="8687854" y="3987799"/>
                </a:lnTo>
                <a:close/>
              </a:path>
              <a:path w="8688069" h="7670800">
                <a:moveTo>
                  <a:pt x="85334" y="3771899"/>
                </a:moveTo>
                <a:lnTo>
                  <a:pt x="55505" y="3771899"/>
                </a:lnTo>
                <a:lnTo>
                  <a:pt x="40591" y="3759199"/>
                </a:lnTo>
                <a:lnTo>
                  <a:pt x="95180" y="3759199"/>
                </a:lnTo>
                <a:lnTo>
                  <a:pt x="85334" y="3771899"/>
                </a:lnTo>
                <a:close/>
              </a:path>
              <a:path w="8688069" h="7670800">
                <a:moveTo>
                  <a:pt x="119053" y="3936999"/>
                </a:moveTo>
                <a:lnTo>
                  <a:pt x="52926" y="3936999"/>
                </a:lnTo>
                <a:lnTo>
                  <a:pt x="64603" y="3924299"/>
                </a:lnTo>
                <a:lnTo>
                  <a:pt x="94021" y="3924299"/>
                </a:lnTo>
                <a:lnTo>
                  <a:pt x="100393" y="3911599"/>
                </a:lnTo>
                <a:lnTo>
                  <a:pt x="114842" y="3911599"/>
                </a:lnTo>
                <a:lnTo>
                  <a:pt x="116803" y="3924299"/>
                </a:lnTo>
                <a:lnTo>
                  <a:pt x="119053" y="3936999"/>
                </a:lnTo>
                <a:close/>
              </a:path>
              <a:path w="8688069" h="7670800">
                <a:moveTo>
                  <a:pt x="8687854" y="4000499"/>
                </a:moveTo>
                <a:lnTo>
                  <a:pt x="66742" y="4000499"/>
                </a:lnTo>
                <a:lnTo>
                  <a:pt x="74160" y="3987799"/>
                </a:lnTo>
                <a:lnTo>
                  <a:pt x="76112" y="3975099"/>
                </a:lnTo>
                <a:lnTo>
                  <a:pt x="70082" y="3962399"/>
                </a:lnTo>
                <a:lnTo>
                  <a:pt x="59919" y="3949699"/>
                </a:lnTo>
                <a:lnTo>
                  <a:pt x="49448" y="3949699"/>
                </a:lnTo>
                <a:lnTo>
                  <a:pt x="38724" y="3936999"/>
                </a:lnTo>
                <a:lnTo>
                  <a:pt x="121630" y="3936999"/>
                </a:lnTo>
                <a:lnTo>
                  <a:pt x="133253" y="3962399"/>
                </a:lnTo>
                <a:lnTo>
                  <a:pt x="148876" y="3975099"/>
                </a:lnTo>
                <a:lnTo>
                  <a:pt x="166996" y="3987799"/>
                </a:lnTo>
                <a:lnTo>
                  <a:pt x="8687854" y="3987799"/>
                </a:lnTo>
                <a:lnTo>
                  <a:pt x="8687854" y="4000499"/>
                </a:lnTo>
                <a:close/>
              </a:path>
              <a:path w="8688069" h="7670800">
                <a:moveTo>
                  <a:pt x="92887" y="4432299"/>
                </a:moveTo>
                <a:lnTo>
                  <a:pt x="579" y="4432299"/>
                </a:lnTo>
                <a:lnTo>
                  <a:pt x="579" y="3962399"/>
                </a:lnTo>
                <a:lnTo>
                  <a:pt x="15080" y="3975099"/>
                </a:lnTo>
                <a:lnTo>
                  <a:pt x="29273" y="3975099"/>
                </a:lnTo>
                <a:lnTo>
                  <a:pt x="43068" y="3987799"/>
                </a:lnTo>
                <a:lnTo>
                  <a:pt x="56374" y="4000499"/>
                </a:lnTo>
                <a:lnTo>
                  <a:pt x="8687854" y="4000499"/>
                </a:lnTo>
                <a:lnTo>
                  <a:pt x="8687854" y="4330699"/>
                </a:lnTo>
                <a:lnTo>
                  <a:pt x="174650" y="4330699"/>
                </a:lnTo>
                <a:lnTo>
                  <a:pt x="162918" y="4343399"/>
                </a:lnTo>
                <a:lnTo>
                  <a:pt x="141747" y="4368799"/>
                </a:lnTo>
                <a:lnTo>
                  <a:pt x="133141" y="4381499"/>
                </a:lnTo>
                <a:lnTo>
                  <a:pt x="126888" y="4406899"/>
                </a:lnTo>
                <a:lnTo>
                  <a:pt x="123367" y="4419599"/>
                </a:lnTo>
                <a:lnTo>
                  <a:pt x="92887" y="4432299"/>
                </a:lnTo>
                <a:close/>
              </a:path>
              <a:path w="8688069" h="7670800">
                <a:moveTo>
                  <a:pt x="8687854" y="4635499"/>
                </a:moveTo>
                <a:lnTo>
                  <a:pt x="228707" y="4635499"/>
                </a:lnTo>
                <a:lnTo>
                  <a:pt x="241109" y="4622799"/>
                </a:lnTo>
                <a:lnTo>
                  <a:pt x="252334" y="4610099"/>
                </a:lnTo>
                <a:lnTo>
                  <a:pt x="264988" y="4597399"/>
                </a:lnTo>
                <a:lnTo>
                  <a:pt x="274657" y="4571999"/>
                </a:lnTo>
                <a:lnTo>
                  <a:pt x="280596" y="4546599"/>
                </a:lnTo>
                <a:lnTo>
                  <a:pt x="282065" y="4521199"/>
                </a:lnTo>
                <a:lnTo>
                  <a:pt x="282065" y="4495799"/>
                </a:lnTo>
                <a:lnTo>
                  <a:pt x="281486" y="4495799"/>
                </a:lnTo>
                <a:lnTo>
                  <a:pt x="280521" y="4483099"/>
                </a:lnTo>
                <a:lnTo>
                  <a:pt x="280005" y="4444999"/>
                </a:lnTo>
                <a:lnTo>
                  <a:pt x="277604" y="4406899"/>
                </a:lnTo>
                <a:lnTo>
                  <a:pt x="271278" y="4394199"/>
                </a:lnTo>
                <a:lnTo>
                  <a:pt x="261368" y="4368799"/>
                </a:lnTo>
                <a:lnTo>
                  <a:pt x="248472" y="4356099"/>
                </a:lnTo>
                <a:lnTo>
                  <a:pt x="238095" y="4343399"/>
                </a:lnTo>
                <a:lnTo>
                  <a:pt x="226704" y="4330699"/>
                </a:lnTo>
                <a:lnTo>
                  <a:pt x="8687854" y="4330699"/>
                </a:lnTo>
                <a:lnTo>
                  <a:pt x="8687854" y="4635499"/>
                </a:lnTo>
                <a:close/>
              </a:path>
              <a:path w="8688069" h="7670800">
                <a:moveTo>
                  <a:pt x="18148" y="5206999"/>
                </a:moveTo>
                <a:lnTo>
                  <a:pt x="386" y="5206999"/>
                </a:lnTo>
                <a:lnTo>
                  <a:pt x="386" y="4559299"/>
                </a:lnTo>
                <a:lnTo>
                  <a:pt x="12950" y="4546599"/>
                </a:lnTo>
                <a:lnTo>
                  <a:pt x="25460" y="4546599"/>
                </a:lnTo>
                <a:lnTo>
                  <a:pt x="37934" y="4533899"/>
                </a:lnTo>
                <a:lnTo>
                  <a:pt x="65011" y="4533899"/>
                </a:lnTo>
                <a:lnTo>
                  <a:pt x="79614" y="4521199"/>
                </a:lnTo>
                <a:lnTo>
                  <a:pt x="120085" y="4521199"/>
                </a:lnTo>
                <a:lnTo>
                  <a:pt x="121768" y="4546599"/>
                </a:lnTo>
                <a:lnTo>
                  <a:pt x="128049" y="4571999"/>
                </a:lnTo>
                <a:lnTo>
                  <a:pt x="138167" y="4597399"/>
                </a:lnTo>
                <a:lnTo>
                  <a:pt x="151361" y="4610099"/>
                </a:lnTo>
                <a:lnTo>
                  <a:pt x="162402" y="4622799"/>
                </a:lnTo>
                <a:lnTo>
                  <a:pt x="174529" y="4635499"/>
                </a:lnTo>
                <a:lnTo>
                  <a:pt x="8687854" y="4635499"/>
                </a:lnTo>
                <a:lnTo>
                  <a:pt x="8687854" y="5029199"/>
                </a:lnTo>
                <a:lnTo>
                  <a:pt x="196493" y="5029199"/>
                </a:lnTo>
                <a:lnTo>
                  <a:pt x="167699" y="5054599"/>
                </a:lnTo>
                <a:lnTo>
                  <a:pt x="145747" y="5092699"/>
                </a:lnTo>
                <a:lnTo>
                  <a:pt x="131090" y="5143499"/>
                </a:lnTo>
                <a:lnTo>
                  <a:pt x="129738" y="5156199"/>
                </a:lnTo>
                <a:lnTo>
                  <a:pt x="72664" y="5156199"/>
                </a:lnTo>
                <a:lnTo>
                  <a:pt x="45379" y="5168899"/>
                </a:lnTo>
                <a:lnTo>
                  <a:pt x="22781" y="5181599"/>
                </a:lnTo>
                <a:lnTo>
                  <a:pt x="17955" y="5194299"/>
                </a:lnTo>
                <a:lnTo>
                  <a:pt x="18148" y="5206999"/>
                </a:lnTo>
                <a:close/>
              </a:path>
              <a:path w="8688069" h="7670800">
                <a:moveTo>
                  <a:pt x="8687854" y="5372099"/>
                </a:moveTo>
                <a:lnTo>
                  <a:pt x="230312" y="5372099"/>
                </a:lnTo>
                <a:lnTo>
                  <a:pt x="257353" y="5346699"/>
                </a:lnTo>
                <a:lnTo>
                  <a:pt x="276569" y="5308599"/>
                </a:lnTo>
                <a:lnTo>
                  <a:pt x="289160" y="5283199"/>
                </a:lnTo>
                <a:lnTo>
                  <a:pt x="294439" y="5245099"/>
                </a:lnTo>
                <a:lnTo>
                  <a:pt x="291718" y="5206999"/>
                </a:lnTo>
                <a:lnTo>
                  <a:pt x="299435" y="5194299"/>
                </a:lnTo>
                <a:lnTo>
                  <a:pt x="305233" y="5168899"/>
                </a:lnTo>
                <a:lnTo>
                  <a:pt x="308714" y="5156199"/>
                </a:lnTo>
                <a:lnTo>
                  <a:pt x="309480" y="5130799"/>
                </a:lnTo>
                <a:lnTo>
                  <a:pt x="302726" y="5092699"/>
                </a:lnTo>
                <a:lnTo>
                  <a:pt x="286289" y="5054599"/>
                </a:lnTo>
                <a:lnTo>
                  <a:pt x="261996" y="5029199"/>
                </a:lnTo>
                <a:lnTo>
                  <a:pt x="8687854" y="5029199"/>
                </a:lnTo>
                <a:lnTo>
                  <a:pt x="8687854" y="5372099"/>
                </a:lnTo>
                <a:close/>
              </a:path>
              <a:path w="8688069" h="7670800">
                <a:moveTo>
                  <a:pt x="127615" y="5168899"/>
                </a:moveTo>
                <a:lnTo>
                  <a:pt x="101216" y="5156199"/>
                </a:lnTo>
                <a:lnTo>
                  <a:pt x="128580" y="5156199"/>
                </a:lnTo>
                <a:lnTo>
                  <a:pt x="127615" y="5168899"/>
                </a:lnTo>
                <a:close/>
              </a:path>
              <a:path w="8688069" h="7670800">
                <a:moveTo>
                  <a:pt x="125974" y="5918199"/>
                </a:moveTo>
                <a:lnTo>
                  <a:pt x="386" y="5918199"/>
                </a:lnTo>
                <a:lnTo>
                  <a:pt x="386" y="5257799"/>
                </a:lnTo>
                <a:lnTo>
                  <a:pt x="61611" y="5257799"/>
                </a:lnTo>
                <a:lnTo>
                  <a:pt x="91907" y="5245099"/>
                </a:lnTo>
                <a:lnTo>
                  <a:pt x="121630" y="5245099"/>
                </a:lnTo>
                <a:lnTo>
                  <a:pt x="121630" y="5257799"/>
                </a:lnTo>
                <a:lnTo>
                  <a:pt x="121437" y="5270499"/>
                </a:lnTo>
                <a:lnTo>
                  <a:pt x="127724" y="5308599"/>
                </a:lnTo>
                <a:lnTo>
                  <a:pt x="145348" y="5346699"/>
                </a:lnTo>
                <a:lnTo>
                  <a:pt x="170716" y="5372099"/>
                </a:lnTo>
                <a:lnTo>
                  <a:pt x="8687854" y="5372099"/>
                </a:lnTo>
                <a:lnTo>
                  <a:pt x="8687854" y="5778499"/>
                </a:lnTo>
                <a:lnTo>
                  <a:pt x="185244" y="5778499"/>
                </a:lnTo>
                <a:lnTo>
                  <a:pt x="159615" y="5803899"/>
                </a:lnTo>
                <a:lnTo>
                  <a:pt x="142167" y="5841999"/>
                </a:lnTo>
                <a:lnTo>
                  <a:pt x="135723" y="5892799"/>
                </a:lnTo>
                <a:lnTo>
                  <a:pt x="135530" y="5905499"/>
                </a:lnTo>
                <a:lnTo>
                  <a:pt x="125974" y="5918199"/>
                </a:lnTo>
                <a:close/>
              </a:path>
              <a:path w="8688069" h="7670800">
                <a:moveTo>
                  <a:pt x="8687854" y="6083299"/>
                </a:moveTo>
                <a:lnTo>
                  <a:pt x="216231" y="6083299"/>
                </a:lnTo>
                <a:lnTo>
                  <a:pt x="231893" y="6070599"/>
                </a:lnTo>
                <a:lnTo>
                  <a:pt x="247121" y="6070599"/>
                </a:lnTo>
                <a:lnTo>
                  <a:pt x="261190" y="6057899"/>
                </a:lnTo>
                <a:lnTo>
                  <a:pt x="273377" y="6045199"/>
                </a:lnTo>
                <a:lnTo>
                  <a:pt x="283224" y="6019799"/>
                </a:lnTo>
                <a:lnTo>
                  <a:pt x="290753" y="6007099"/>
                </a:lnTo>
                <a:lnTo>
                  <a:pt x="295531" y="5981699"/>
                </a:lnTo>
                <a:lnTo>
                  <a:pt x="297124" y="5956299"/>
                </a:lnTo>
                <a:lnTo>
                  <a:pt x="296859" y="5930899"/>
                </a:lnTo>
                <a:lnTo>
                  <a:pt x="296738" y="5892799"/>
                </a:lnTo>
                <a:lnTo>
                  <a:pt x="295121" y="5867399"/>
                </a:lnTo>
                <a:lnTo>
                  <a:pt x="290464" y="5841999"/>
                </a:lnTo>
                <a:lnTo>
                  <a:pt x="283055" y="5829299"/>
                </a:lnTo>
                <a:lnTo>
                  <a:pt x="273184" y="5803899"/>
                </a:lnTo>
                <a:lnTo>
                  <a:pt x="261245" y="5791199"/>
                </a:lnTo>
                <a:lnTo>
                  <a:pt x="247024" y="5778499"/>
                </a:lnTo>
                <a:lnTo>
                  <a:pt x="8687854" y="5778499"/>
                </a:lnTo>
                <a:lnTo>
                  <a:pt x="8687854" y="6083299"/>
                </a:lnTo>
                <a:close/>
              </a:path>
              <a:path w="8688069" h="7670800">
                <a:moveTo>
                  <a:pt x="109660" y="6426199"/>
                </a:moveTo>
                <a:lnTo>
                  <a:pt x="386" y="6426199"/>
                </a:lnTo>
                <a:lnTo>
                  <a:pt x="386" y="6007099"/>
                </a:lnTo>
                <a:lnTo>
                  <a:pt x="5212" y="6007099"/>
                </a:lnTo>
                <a:lnTo>
                  <a:pt x="21074" y="5994399"/>
                </a:lnTo>
                <a:lnTo>
                  <a:pt x="36827" y="5994399"/>
                </a:lnTo>
                <a:lnTo>
                  <a:pt x="68151" y="5968999"/>
                </a:lnTo>
                <a:lnTo>
                  <a:pt x="85041" y="5981699"/>
                </a:lnTo>
                <a:lnTo>
                  <a:pt x="137375" y="5981699"/>
                </a:lnTo>
                <a:lnTo>
                  <a:pt x="138640" y="5994399"/>
                </a:lnTo>
                <a:lnTo>
                  <a:pt x="143470" y="6007099"/>
                </a:lnTo>
                <a:lnTo>
                  <a:pt x="150363" y="6032499"/>
                </a:lnTo>
                <a:lnTo>
                  <a:pt x="159084" y="6045199"/>
                </a:lnTo>
                <a:lnTo>
                  <a:pt x="171054" y="6057899"/>
                </a:lnTo>
                <a:lnTo>
                  <a:pt x="185341" y="6070599"/>
                </a:lnTo>
                <a:lnTo>
                  <a:pt x="200786" y="6070599"/>
                </a:lnTo>
                <a:lnTo>
                  <a:pt x="216231" y="6083299"/>
                </a:lnTo>
                <a:lnTo>
                  <a:pt x="8687854" y="6083299"/>
                </a:lnTo>
                <a:lnTo>
                  <a:pt x="8687854" y="6388099"/>
                </a:lnTo>
                <a:lnTo>
                  <a:pt x="215854" y="6388099"/>
                </a:lnTo>
                <a:lnTo>
                  <a:pt x="205998" y="6400799"/>
                </a:lnTo>
                <a:lnTo>
                  <a:pt x="142767" y="6400799"/>
                </a:lnTo>
                <a:lnTo>
                  <a:pt x="123753" y="6413499"/>
                </a:lnTo>
                <a:lnTo>
                  <a:pt x="115259" y="6413499"/>
                </a:lnTo>
                <a:lnTo>
                  <a:pt x="109660" y="6426199"/>
                </a:lnTo>
                <a:close/>
              </a:path>
              <a:path w="8688069" h="7670800">
                <a:moveTo>
                  <a:pt x="137375" y="5981699"/>
                </a:moveTo>
                <a:lnTo>
                  <a:pt x="119111" y="5981699"/>
                </a:lnTo>
                <a:lnTo>
                  <a:pt x="136109" y="5968999"/>
                </a:lnTo>
                <a:lnTo>
                  <a:pt x="137375" y="5981699"/>
                </a:lnTo>
                <a:close/>
              </a:path>
              <a:path w="8688069" h="7670800">
                <a:moveTo>
                  <a:pt x="8687854" y="6603999"/>
                </a:moveTo>
                <a:lnTo>
                  <a:pt x="289008" y="6603999"/>
                </a:lnTo>
                <a:lnTo>
                  <a:pt x="311211" y="6578599"/>
                </a:lnTo>
                <a:lnTo>
                  <a:pt x="325371" y="6540499"/>
                </a:lnTo>
                <a:lnTo>
                  <a:pt x="328303" y="6502399"/>
                </a:lnTo>
                <a:lnTo>
                  <a:pt x="316817" y="6451599"/>
                </a:lnTo>
                <a:lnTo>
                  <a:pt x="316045" y="6451599"/>
                </a:lnTo>
                <a:lnTo>
                  <a:pt x="315079" y="6438899"/>
                </a:lnTo>
                <a:lnTo>
                  <a:pt x="314307" y="6438899"/>
                </a:lnTo>
                <a:lnTo>
                  <a:pt x="301158" y="6413499"/>
                </a:lnTo>
                <a:lnTo>
                  <a:pt x="284985" y="6400799"/>
                </a:lnTo>
                <a:lnTo>
                  <a:pt x="266822" y="6388099"/>
                </a:lnTo>
                <a:lnTo>
                  <a:pt x="8687854" y="6388099"/>
                </a:lnTo>
                <a:lnTo>
                  <a:pt x="8687854" y="6603999"/>
                </a:lnTo>
                <a:close/>
              </a:path>
              <a:path w="8688069" h="7670800">
                <a:moveTo>
                  <a:pt x="193" y="7061199"/>
                </a:moveTo>
                <a:lnTo>
                  <a:pt x="193" y="6515099"/>
                </a:lnTo>
                <a:lnTo>
                  <a:pt x="75400" y="6515099"/>
                </a:lnTo>
                <a:lnTo>
                  <a:pt x="93442" y="6502399"/>
                </a:lnTo>
                <a:lnTo>
                  <a:pt x="131910" y="6527799"/>
                </a:lnTo>
                <a:lnTo>
                  <a:pt x="150674" y="6540499"/>
                </a:lnTo>
                <a:lnTo>
                  <a:pt x="168930" y="6540499"/>
                </a:lnTo>
                <a:lnTo>
                  <a:pt x="183529" y="6578599"/>
                </a:lnTo>
                <a:lnTo>
                  <a:pt x="206024" y="6603999"/>
                </a:lnTo>
                <a:lnTo>
                  <a:pt x="8687854" y="6603999"/>
                </a:lnTo>
                <a:lnTo>
                  <a:pt x="8687854" y="6857999"/>
                </a:lnTo>
                <a:lnTo>
                  <a:pt x="8666620" y="6870699"/>
                </a:lnTo>
                <a:lnTo>
                  <a:pt x="8645839" y="6870699"/>
                </a:lnTo>
                <a:lnTo>
                  <a:pt x="8625600" y="6883399"/>
                </a:lnTo>
                <a:lnTo>
                  <a:pt x="8605995" y="6896099"/>
                </a:lnTo>
                <a:lnTo>
                  <a:pt x="8576490" y="6921499"/>
                </a:lnTo>
                <a:lnTo>
                  <a:pt x="8549500" y="6946899"/>
                </a:lnTo>
                <a:lnTo>
                  <a:pt x="259863" y="6946899"/>
                </a:lnTo>
                <a:lnTo>
                  <a:pt x="252334" y="6959599"/>
                </a:lnTo>
                <a:lnTo>
                  <a:pt x="231290" y="6959599"/>
                </a:lnTo>
                <a:lnTo>
                  <a:pt x="198713" y="6984999"/>
                </a:lnTo>
                <a:lnTo>
                  <a:pt x="101165" y="7023099"/>
                </a:lnTo>
                <a:lnTo>
                  <a:pt x="75831" y="7023099"/>
                </a:lnTo>
                <a:lnTo>
                  <a:pt x="193" y="7061199"/>
                </a:lnTo>
                <a:close/>
              </a:path>
              <a:path w="8688069" h="7670800">
                <a:moveTo>
                  <a:pt x="6451214" y="7099299"/>
                </a:moveTo>
                <a:lnTo>
                  <a:pt x="336509" y="7099299"/>
                </a:lnTo>
                <a:lnTo>
                  <a:pt x="341414" y="7086599"/>
                </a:lnTo>
                <a:lnTo>
                  <a:pt x="345197" y="7073899"/>
                </a:lnTo>
                <a:lnTo>
                  <a:pt x="347532" y="7061199"/>
                </a:lnTo>
                <a:lnTo>
                  <a:pt x="348093" y="7048499"/>
                </a:lnTo>
                <a:lnTo>
                  <a:pt x="347155" y="7035799"/>
                </a:lnTo>
                <a:lnTo>
                  <a:pt x="338440" y="6997699"/>
                </a:lnTo>
                <a:lnTo>
                  <a:pt x="308657" y="6959599"/>
                </a:lnTo>
                <a:lnTo>
                  <a:pt x="292491" y="6959599"/>
                </a:lnTo>
                <a:lnTo>
                  <a:pt x="288630" y="6946899"/>
                </a:lnTo>
                <a:lnTo>
                  <a:pt x="8549500" y="6946899"/>
                </a:lnTo>
                <a:lnTo>
                  <a:pt x="8525225" y="6972299"/>
                </a:lnTo>
                <a:lnTo>
                  <a:pt x="8503864" y="6997699"/>
                </a:lnTo>
                <a:lnTo>
                  <a:pt x="8451335" y="7010399"/>
                </a:lnTo>
                <a:lnTo>
                  <a:pt x="8346333" y="7010399"/>
                </a:lnTo>
                <a:lnTo>
                  <a:pt x="8293854" y="7023099"/>
                </a:lnTo>
                <a:lnTo>
                  <a:pt x="6626759" y="7023099"/>
                </a:lnTo>
                <a:lnTo>
                  <a:pt x="6536240" y="7048499"/>
                </a:lnTo>
                <a:lnTo>
                  <a:pt x="6492998" y="7073899"/>
                </a:lnTo>
                <a:lnTo>
                  <a:pt x="6451214" y="7099299"/>
                </a:lnTo>
                <a:close/>
              </a:path>
              <a:path w="8688069" h="7670800">
                <a:moveTo>
                  <a:pt x="7123456" y="7124699"/>
                </a:moveTo>
                <a:lnTo>
                  <a:pt x="7022103" y="7124699"/>
                </a:lnTo>
                <a:lnTo>
                  <a:pt x="6987044" y="7099299"/>
                </a:lnTo>
                <a:lnTo>
                  <a:pt x="6949148" y="7073899"/>
                </a:lnTo>
                <a:lnTo>
                  <a:pt x="6908558" y="7061199"/>
                </a:lnTo>
                <a:lnTo>
                  <a:pt x="6865414" y="7035799"/>
                </a:lnTo>
                <a:lnTo>
                  <a:pt x="6819859" y="7023099"/>
                </a:lnTo>
                <a:lnTo>
                  <a:pt x="8241385" y="7023099"/>
                </a:lnTo>
                <a:lnTo>
                  <a:pt x="8188923" y="7035799"/>
                </a:lnTo>
                <a:lnTo>
                  <a:pt x="8085837" y="7035799"/>
                </a:lnTo>
                <a:lnTo>
                  <a:pt x="8035207" y="7048499"/>
                </a:lnTo>
                <a:lnTo>
                  <a:pt x="7984574" y="7048499"/>
                </a:lnTo>
                <a:lnTo>
                  <a:pt x="7933940" y="7061199"/>
                </a:lnTo>
                <a:lnTo>
                  <a:pt x="7832663" y="7061199"/>
                </a:lnTo>
                <a:lnTo>
                  <a:pt x="7782021" y="7073899"/>
                </a:lnTo>
                <a:lnTo>
                  <a:pt x="7680729" y="7073899"/>
                </a:lnTo>
                <a:lnTo>
                  <a:pt x="7630080" y="7086599"/>
                </a:lnTo>
                <a:lnTo>
                  <a:pt x="7528774" y="7086599"/>
                </a:lnTo>
                <a:lnTo>
                  <a:pt x="7478118" y="7099299"/>
                </a:lnTo>
                <a:lnTo>
                  <a:pt x="7326134" y="7099299"/>
                </a:lnTo>
                <a:lnTo>
                  <a:pt x="7275468" y="7111999"/>
                </a:lnTo>
                <a:lnTo>
                  <a:pt x="7174129" y="7111999"/>
                </a:lnTo>
                <a:lnTo>
                  <a:pt x="7123456" y="7124699"/>
                </a:lnTo>
                <a:close/>
              </a:path>
              <a:path w="8688069" h="7670800">
                <a:moveTo>
                  <a:pt x="188704" y="7111999"/>
                </a:moveTo>
                <a:lnTo>
                  <a:pt x="179853" y="7111999"/>
                </a:lnTo>
                <a:lnTo>
                  <a:pt x="183386" y="7099299"/>
                </a:lnTo>
                <a:lnTo>
                  <a:pt x="181090" y="7086599"/>
                </a:lnTo>
                <a:lnTo>
                  <a:pt x="172985" y="7073899"/>
                </a:lnTo>
                <a:lnTo>
                  <a:pt x="186885" y="7073899"/>
                </a:lnTo>
                <a:lnTo>
                  <a:pt x="186864" y="7086599"/>
                </a:lnTo>
                <a:lnTo>
                  <a:pt x="187440" y="7099299"/>
                </a:lnTo>
                <a:lnTo>
                  <a:pt x="188704" y="7111999"/>
                </a:lnTo>
                <a:close/>
              </a:path>
              <a:path w="8688069" h="7670800">
                <a:moveTo>
                  <a:pt x="5689386" y="7188199"/>
                </a:moveTo>
                <a:lnTo>
                  <a:pt x="291236" y="7188199"/>
                </a:lnTo>
                <a:lnTo>
                  <a:pt x="300213" y="7175499"/>
                </a:lnTo>
                <a:lnTo>
                  <a:pt x="311906" y="7175499"/>
                </a:lnTo>
                <a:lnTo>
                  <a:pt x="321499" y="7150099"/>
                </a:lnTo>
                <a:lnTo>
                  <a:pt x="328992" y="7137399"/>
                </a:lnTo>
                <a:lnTo>
                  <a:pt x="334386" y="7111999"/>
                </a:lnTo>
                <a:lnTo>
                  <a:pt x="335737" y="7111999"/>
                </a:lnTo>
                <a:lnTo>
                  <a:pt x="336316" y="7099299"/>
                </a:lnTo>
                <a:lnTo>
                  <a:pt x="6057365" y="7099299"/>
                </a:lnTo>
                <a:lnTo>
                  <a:pt x="5689386" y="7188199"/>
                </a:lnTo>
                <a:close/>
              </a:path>
              <a:path w="8688069" h="7670800">
                <a:moveTo>
                  <a:pt x="6432155" y="7111999"/>
                </a:moveTo>
                <a:lnTo>
                  <a:pt x="6180464" y="7111999"/>
                </a:lnTo>
                <a:lnTo>
                  <a:pt x="6149842" y="7099299"/>
                </a:lnTo>
                <a:lnTo>
                  <a:pt x="6438327" y="7099299"/>
                </a:lnTo>
                <a:lnTo>
                  <a:pt x="6432155" y="7111999"/>
                </a:lnTo>
                <a:close/>
              </a:path>
              <a:path w="8688069" h="7670800">
                <a:moveTo>
                  <a:pt x="579" y="7492999"/>
                </a:moveTo>
                <a:lnTo>
                  <a:pt x="579" y="7124699"/>
                </a:lnTo>
                <a:lnTo>
                  <a:pt x="85382" y="7124699"/>
                </a:lnTo>
                <a:lnTo>
                  <a:pt x="127910" y="7111999"/>
                </a:lnTo>
                <a:lnTo>
                  <a:pt x="190746" y="7111999"/>
                </a:lnTo>
                <a:lnTo>
                  <a:pt x="195099" y="7137399"/>
                </a:lnTo>
                <a:lnTo>
                  <a:pt x="200955" y="7150099"/>
                </a:lnTo>
                <a:lnTo>
                  <a:pt x="208366" y="7162799"/>
                </a:lnTo>
                <a:lnTo>
                  <a:pt x="217389" y="7175499"/>
                </a:lnTo>
                <a:lnTo>
                  <a:pt x="227462" y="7188199"/>
                </a:lnTo>
                <a:lnTo>
                  <a:pt x="250430" y="7188199"/>
                </a:lnTo>
                <a:lnTo>
                  <a:pt x="262566" y="7200899"/>
                </a:lnTo>
                <a:lnTo>
                  <a:pt x="5326568" y="7200899"/>
                </a:lnTo>
                <a:lnTo>
                  <a:pt x="5275265" y="7213599"/>
                </a:lnTo>
                <a:lnTo>
                  <a:pt x="5257038" y="7226299"/>
                </a:lnTo>
                <a:lnTo>
                  <a:pt x="5239065" y="7226299"/>
                </a:lnTo>
                <a:lnTo>
                  <a:pt x="5221237" y="7238999"/>
                </a:lnTo>
                <a:lnTo>
                  <a:pt x="5203445" y="7238999"/>
                </a:lnTo>
                <a:lnTo>
                  <a:pt x="5185810" y="7251699"/>
                </a:lnTo>
                <a:lnTo>
                  <a:pt x="4808358" y="7251699"/>
                </a:lnTo>
                <a:lnTo>
                  <a:pt x="4756746" y="7264399"/>
                </a:lnTo>
                <a:lnTo>
                  <a:pt x="2202633" y="7264399"/>
                </a:lnTo>
                <a:lnTo>
                  <a:pt x="2172422" y="7277099"/>
                </a:lnTo>
                <a:lnTo>
                  <a:pt x="2135667" y="7277099"/>
                </a:lnTo>
                <a:lnTo>
                  <a:pt x="2082031" y="7289799"/>
                </a:lnTo>
                <a:lnTo>
                  <a:pt x="2031628" y="7289799"/>
                </a:lnTo>
                <a:lnTo>
                  <a:pt x="1889364" y="7327899"/>
                </a:lnTo>
                <a:lnTo>
                  <a:pt x="1841439" y="7353299"/>
                </a:lnTo>
                <a:lnTo>
                  <a:pt x="1737189" y="7353299"/>
                </a:lnTo>
                <a:lnTo>
                  <a:pt x="1692465" y="7365999"/>
                </a:lnTo>
                <a:lnTo>
                  <a:pt x="1650407" y="7391399"/>
                </a:lnTo>
                <a:lnTo>
                  <a:pt x="1611497" y="7404099"/>
                </a:lnTo>
                <a:lnTo>
                  <a:pt x="1576218" y="7429499"/>
                </a:lnTo>
                <a:lnTo>
                  <a:pt x="179163" y="7429499"/>
                </a:lnTo>
                <a:lnTo>
                  <a:pt x="173564" y="7442199"/>
                </a:lnTo>
                <a:lnTo>
                  <a:pt x="162366" y="7442199"/>
                </a:lnTo>
                <a:lnTo>
                  <a:pt x="157926" y="7454899"/>
                </a:lnTo>
                <a:lnTo>
                  <a:pt x="143615" y="7454899"/>
                </a:lnTo>
                <a:lnTo>
                  <a:pt x="129594" y="7467599"/>
                </a:lnTo>
                <a:lnTo>
                  <a:pt x="115790" y="7467599"/>
                </a:lnTo>
                <a:lnTo>
                  <a:pt x="102130" y="7480299"/>
                </a:lnTo>
                <a:lnTo>
                  <a:pt x="18516" y="7480299"/>
                </a:lnTo>
                <a:lnTo>
                  <a:pt x="579" y="7492999"/>
                </a:lnTo>
                <a:close/>
              </a:path>
              <a:path w="8688069" h="7670800">
                <a:moveTo>
                  <a:pt x="6278229" y="7124699"/>
                </a:moveTo>
                <a:lnTo>
                  <a:pt x="6247933" y="7124699"/>
                </a:lnTo>
                <a:lnTo>
                  <a:pt x="6214253" y="7111999"/>
                </a:lnTo>
                <a:lnTo>
                  <a:pt x="6248217" y="7111999"/>
                </a:lnTo>
                <a:lnTo>
                  <a:pt x="6278229" y="7124699"/>
                </a:lnTo>
                <a:close/>
              </a:path>
              <a:path w="8688069" h="7670800">
                <a:moveTo>
                  <a:pt x="6366091" y="7124699"/>
                </a:moveTo>
                <a:lnTo>
                  <a:pt x="6286145" y="7124699"/>
                </a:lnTo>
                <a:lnTo>
                  <a:pt x="6252193" y="7111999"/>
                </a:lnTo>
                <a:lnTo>
                  <a:pt x="6385814" y="7111999"/>
                </a:lnTo>
                <a:lnTo>
                  <a:pt x="6366091" y="7124699"/>
                </a:lnTo>
                <a:close/>
              </a:path>
              <a:path w="8688069" h="7670800">
                <a:moveTo>
                  <a:pt x="5326568" y="7200899"/>
                </a:moveTo>
                <a:lnTo>
                  <a:pt x="262566" y="7200899"/>
                </a:lnTo>
                <a:lnTo>
                  <a:pt x="272412" y="7188199"/>
                </a:lnTo>
                <a:lnTo>
                  <a:pt x="5379012" y="7188199"/>
                </a:lnTo>
                <a:lnTo>
                  <a:pt x="5326568" y="7200899"/>
                </a:lnTo>
                <a:close/>
              </a:path>
              <a:path w="8688069" h="7670800">
                <a:moveTo>
                  <a:pt x="5657723" y="7200899"/>
                </a:moveTo>
                <a:lnTo>
                  <a:pt x="5623165" y="7200899"/>
                </a:lnTo>
                <a:lnTo>
                  <a:pt x="5588805" y="7188199"/>
                </a:lnTo>
                <a:lnTo>
                  <a:pt x="5667069" y="7188199"/>
                </a:lnTo>
                <a:lnTo>
                  <a:pt x="5657723" y="7200899"/>
                </a:lnTo>
                <a:close/>
              </a:path>
              <a:path w="8688069" h="7670800">
                <a:moveTo>
                  <a:pt x="5132977" y="7277099"/>
                </a:moveTo>
                <a:lnTo>
                  <a:pt x="5092433" y="7277099"/>
                </a:lnTo>
                <a:lnTo>
                  <a:pt x="5080566" y="7264399"/>
                </a:lnTo>
                <a:lnTo>
                  <a:pt x="5015933" y="7264399"/>
                </a:lnTo>
                <a:lnTo>
                  <a:pt x="4963562" y="7251699"/>
                </a:lnTo>
                <a:lnTo>
                  <a:pt x="5168211" y="7251699"/>
                </a:lnTo>
                <a:lnTo>
                  <a:pt x="5132977" y="7277099"/>
                </a:lnTo>
                <a:close/>
              </a:path>
              <a:path w="8688069" h="7670800">
                <a:moveTo>
                  <a:pt x="4652782" y="7277099"/>
                </a:moveTo>
                <a:lnTo>
                  <a:pt x="2294824" y="7277099"/>
                </a:lnTo>
                <a:lnTo>
                  <a:pt x="2263871" y="7264399"/>
                </a:lnTo>
                <a:lnTo>
                  <a:pt x="4704939" y="7264399"/>
                </a:lnTo>
                <a:lnTo>
                  <a:pt x="4652782" y="7277099"/>
                </a:lnTo>
                <a:close/>
              </a:path>
              <a:path w="8688069" h="7670800">
                <a:moveTo>
                  <a:pt x="3360269" y="7467599"/>
                </a:moveTo>
                <a:lnTo>
                  <a:pt x="3022987" y="7467599"/>
                </a:lnTo>
                <a:lnTo>
                  <a:pt x="2983685" y="7442199"/>
                </a:lnTo>
                <a:lnTo>
                  <a:pt x="2942075" y="7416799"/>
                </a:lnTo>
                <a:lnTo>
                  <a:pt x="2898445" y="7391399"/>
                </a:lnTo>
                <a:lnTo>
                  <a:pt x="2853082" y="7378699"/>
                </a:lnTo>
                <a:lnTo>
                  <a:pt x="2806273" y="7353299"/>
                </a:lnTo>
                <a:lnTo>
                  <a:pt x="2758306" y="7353299"/>
                </a:lnTo>
                <a:lnTo>
                  <a:pt x="2709468" y="7340599"/>
                </a:lnTo>
                <a:lnTo>
                  <a:pt x="2560600" y="7340599"/>
                </a:lnTo>
                <a:lnTo>
                  <a:pt x="2515682" y="7315199"/>
                </a:lnTo>
                <a:lnTo>
                  <a:pt x="2466385" y="7302499"/>
                </a:lnTo>
                <a:lnTo>
                  <a:pt x="2413178" y="7277099"/>
                </a:lnTo>
                <a:lnTo>
                  <a:pt x="4094184" y="7277099"/>
                </a:lnTo>
                <a:lnTo>
                  <a:pt x="4040516" y="7289799"/>
                </a:lnTo>
                <a:lnTo>
                  <a:pt x="3932943" y="7289799"/>
                </a:lnTo>
                <a:lnTo>
                  <a:pt x="3826022" y="7315199"/>
                </a:lnTo>
                <a:lnTo>
                  <a:pt x="3773168" y="7315199"/>
                </a:lnTo>
                <a:lnTo>
                  <a:pt x="3720911" y="7327899"/>
                </a:lnTo>
                <a:lnTo>
                  <a:pt x="3568584" y="7378699"/>
                </a:lnTo>
                <a:lnTo>
                  <a:pt x="3435757" y="7429499"/>
                </a:lnTo>
                <a:lnTo>
                  <a:pt x="3420722" y="7442199"/>
                </a:lnTo>
                <a:lnTo>
                  <a:pt x="3406701" y="7442199"/>
                </a:lnTo>
                <a:lnTo>
                  <a:pt x="3396444" y="7454899"/>
                </a:lnTo>
                <a:lnTo>
                  <a:pt x="3376558" y="7454899"/>
                </a:lnTo>
                <a:lnTo>
                  <a:pt x="3360269" y="7467599"/>
                </a:lnTo>
                <a:close/>
              </a:path>
              <a:path w="8688069" h="7670800">
                <a:moveTo>
                  <a:pt x="4584402" y="7289799"/>
                </a:moveTo>
                <a:lnTo>
                  <a:pt x="4394172" y="7289799"/>
                </a:lnTo>
                <a:lnTo>
                  <a:pt x="4356645" y="7277099"/>
                </a:lnTo>
                <a:lnTo>
                  <a:pt x="4600122" y="7277099"/>
                </a:lnTo>
                <a:lnTo>
                  <a:pt x="4584402" y="7289799"/>
                </a:lnTo>
                <a:close/>
              </a:path>
              <a:path w="8688069" h="7670800">
                <a:moveTo>
                  <a:pt x="4498402" y="7302499"/>
                </a:moveTo>
                <a:lnTo>
                  <a:pt x="4466329" y="7302499"/>
                </a:lnTo>
                <a:lnTo>
                  <a:pt x="4430612" y="7289799"/>
                </a:lnTo>
                <a:lnTo>
                  <a:pt x="4537569" y="7289799"/>
                </a:lnTo>
                <a:lnTo>
                  <a:pt x="4498402" y="7302499"/>
                </a:lnTo>
                <a:close/>
              </a:path>
              <a:path w="8688069" h="7670800">
                <a:moveTo>
                  <a:pt x="1117123" y="7670799"/>
                </a:moveTo>
                <a:lnTo>
                  <a:pt x="865503" y="7670799"/>
                </a:lnTo>
                <a:lnTo>
                  <a:pt x="842872" y="7645399"/>
                </a:lnTo>
                <a:lnTo>
                  <a:pt x="816368" y="7607299"/>
                </a:lnTo>
                <a:lnTo>
                  <a:pt x="785955" y="7581899"/>
                </a:lnTo>
                <a:lnTo>
                  <a:pt x="751596" y="7569199"/>
                </a:lnTo>
                <a:lnTo>
                  <a:pt x="705782" y="7543799"/>
                </a:lnTo>
                <a:lnTo>
                  <a:pt x="570316" y="7505699"/>
                </a:lnTo>
                <a:lnTo>
                  <a:pt x="482079" y="7505699"/>
                </a:lnTo>
                <a:lnTo>
                  <a:pt x="438796" y="7480299"/>
                </a:lnTo>
                <a:lnTo>
                  <a:pt x="346104" y="7454899"/>
                </a:lnTo>
                <a:lnTo>
                  <a:pt x="245576" y="7454899"/>
                </a:lnTo>
                <a:lnTo>
                  <a:pt x="241329" y="7442199"/>
                </a:lnTo>
                <a:lnTo>
                  <a:pt x="225498" y="7442199"/>
                </a:lnTo>
                <a:lnTo>
                  <a:pt x="219899" y="7429499"/>
                </a:lnTo>
                <a:lnTo>
                  <a:pt x="1576218" y="7429499"/>
                </a:lnTo>
                <a:lnTo>
                  <a:pt x="1545051" y="7467599"/>
                </a:lnTo>
                <a:lnTo>
                  <a:pt x="1518478" y="7492999"/>
                </a:lnTo>
                <a:lnTo>
                  <a:pt x="1496981" y="7531099"/>
                </a:lnTo>
                <a:lnTo>
                  <a:pt x="1481042" y="7581899"/>
                </a:lnTo>
                <a:lnTo>
                  <a:pt x="1471143" y="7632699"/>
                </a:lnTo>
                <a:lnTo>
                  <a:pt x="1470178" y="7632699"/>
                </a:lnTo>
                <a:lnTo>
                  <a:pt x="1469598" y="7645399"/>
                </a:lnTo>
                <a:lnTo>
                  <a:pt x="1418919" y="7645399"/>
                </a:lnTo>
                <a:lnTo>
                  <a:pt x="1368625" y="7658099"/>
                </a:lnTo>
                <a:lnTo>
                  <a:pt x="1167430" y="7658099"/>
                </a:lnTo>
                <a:lnTo>
                  <a:pt x="1117123" y="7670799"/>
                </a:lnTo>
                <a:close/>
              </a:path>
              <a:path w="8688069" h="7670800">
                <a:moveTo>
                  <a:pt x="3327255" y="7480299"/>
                </a:moveTo>
                <a:lnTo>
                  <a:pt x="3064815" y="7480299"/>
                </a:lnTo>
                <a:lnTo>
                  <a:pt x="3044224" y="7467599"/>
                </a:lnTo>
                <a:lnTo>
                  <a:pt x="3343834" y="7467599"/>
                </a:lnTo>
                <a:lnTo>
                  <a:pt x="3327255" y="7480299"/>
                </a:lnTo>
                <a:close/>
              </a:path>
              <a:path w="8688069" h="7670800">
                <a:moveTo>
                  <a:pt x="72978" y="7492999"/>
                </a:moveTo>
                <a:lnTo>
                  <a:pt x="54824" y="7480299"/>
                </a:lnTo>
                <a:lnTo>
                  <a:pt x="80139" y="7480299"/>
                </a:lnTo>
                <a:lnTo>
                  <a:pt x="72978" y="7492999"/>
                </a:lnTo>
                <a:close/>
              </a:path>
            </a:pathLst>
          </a:custGeom>
          <a:solidFill>
            <a:srgbClr val="155C9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9808325" y="3712742"/>
            <a:ext cx="7645400" cy="5483225"/>
          </a:xfrm>
          <a:custGeom>
            <a:avLst/>
            <a:gdLst/>
            <a:ahLst/>
            <a:cxnLst/>
            <a:rect l="l" t="t" r="r" b="b"/>
            <a:pathLst>
              <a:path w="7645400" h="5483225">
                <a:moveTo>
                  <a:pt x="7645311" y="5425084"/>
                </a:moveTo>
                <a:lnTo>
                  <a:pt x="0" y="5425084"/>
                </a:lnTo>
                <a:lnTo>
                  <a:pt x="0" y="5482996"/>
                </a:lnTo>
                <a:lnTo>
                  <a:pt x="7645311" y="5482996"/>
                </a:lnTo>
                <a:lnTo>
                  <a:pt x="7645311" y="5425084"/>
                </a:lnTo>
                <a:close/>
              </a:path>
              <a:path w="7645400" h="5483225">
                <a:moveTo>
                  <a:pt x="7645311" y="4650117"/>
                </a:moveTo>
                <a:lnTo>
                  <a:pt x="0" y="4650117"/>
                </a:lnTo>
                <a:lnTo>
                  <a:pt x="0" y="4708042"/>
                </a:lnTo>
                <a:lnTo>
                  <a:pt x="7645311" y="4708042"/>
                </a:lnTo>
                <a:lnTo>
                  <a:pt x="7645311" y="4650117"/>
                </a:lnTo>
                <a:close/>
              </a:path>
              <a:path w="7645400" h="5483225">
                <a:moveTo>
                  <a:pt x="7645311" y="3875163"/>
                </a:moveTo>
                <a:lnTo>
                  <a:pt x="0" y="3875163"/>
                </a:lnTo>
                <a:lnTo>
                  <a:pt x="0" y="3933088"/>
                </a:lnTo>
                <a:lnTo>
                  <a:pt x="7645311" y="3933088"/>
                </a:lnTo>
                <a:lnTo>
                  <a:pt x="7645311" y="3875163"/>
                </a:lnTo>
                <a:close/>
              </a:path>
              <a:path w="7645400" h="5483225">
                <a:moveTo>
                  <a:pt x="7645311" y="3100019"/>
                </a:moveTo>
                <a:lnTo>
                  <a:pt x="0" y="3100019"/>
                </a:lnTo>
                <a:lnTo>
                  <a:pt x="0" y="3157931"/>
                </a:lnTo>
                <a:lnTo>
                  <a:pt x="7645311" y="3157931"/>
                </a:lnTo>
                <a:lnTo>
                  <a:pt x="7645311" y="3100019"/>
                </a:lnTo>
                <a:close/>
              </a:path>
              <a:path w="7645400" h="5483225">
                <a:moveTo>
                  <a:pt x="7645311" y="2325065"/>
                </a:moveTo>
                <a:lnTo>
                  <a:pt x="0" y="2325065"/>
                </a:lnTo>
                <a:lnTo>
                  <a:pt x="0" y="2382977"/>
                </a:lnTo>
                <a:lnTo>
                  <a:pt x="7645311" y="2382977"/>
                </a:lnTo>
                <a:lnTo>
                  <a:pt x="7645311" y="2325065"/>
                </a:lnTo>
                <a:close/>
              </a:path>
              <a:path w="7645400" h="5483225">
                <a:moveTo>
                  <a:pt x="7645311" y="1550098"/>
                </a:moveTo>
                <a:lnTo>
                  <a:pt x="0" y="1550098"/>
                </a:lnTo>
                <a:lnTo>
                  <a:pt x="0" y="1608023"/>
                </a:lnTo>
                <a:lnTo>
                  <a:pt x="7645311" y="1608023"/>
                </a:lnTo>
                <a:lnTo>
                  <a:pt x="7645311" y="1550098"/>
                </a:lnTo>
                <a:close/>
              </a:path>
              <a:path w="7645400" h="5483225">
                <a:moveTo>
                  <a:pt x="7645311" y="775144"/>
                </a:moveTo>
                <a:lnTo>
                  <a:pt x="0" y="775144"/>
                </a:lnTo>
                <a:lnTo>
                  <a:pt x="0" y="833069"/>
                </a:lnTo>
                <a:lnTo>
                  <a:pt x="7645311" y="833069"/>
                </a:lnTo>
                <a:lnTo>
                  <a:pt x="7645311" y="775144"/>
                </a:lnTo>
                <a:close/>
              </a:path>
              <a:path w="7645400" h="5483225">
                <a:moveTo>
                  <a:pt x="7645311" y="0"/>
                </a:moveTo>
                <a:lnTo>
                  <a:pt x="0" y="0"/>
                </a:lnTo>
                <a:lnTo>
                  <a:pt x="0" y="57912"/>
                </a:lnTo>
                <a:lnTo>
                  <a:pt x="7645311" y="57912"/>
                </a:lnTo>
                <a:lnTo>
                  <a:pt x="7645311" y="0"/>
                </a:lnTo>
                <a:close/>
              </a:path>
            </a:pathLst>
          </a:custGeom>
          <a:solidFill>
            <a:srgbClr val="52BEAA">
              <a:alpha val="298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000" b="0" i="0">
                <a:solidFill>
                  <a:srgbClr val="0A4E7C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16000" y="3973719"/>
            <a:ext cx="7548880" cy="54140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797059" y="3973015"/>
            <a:ext cx="7599044" cy="54495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000" b="0" i="0">
                <a:solidFill>
                  <a:srgbClr val="0A4E7C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77244" y="-53942"/>
            <a:ext cx="6027420" cy="1549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0" b="0" i="0">
                <a:solidFill>
                  <a:srgbClr val="0A4E7C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36079" y="3179463"/>
            <a:ext cx="16415841" cy="3787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9.png"/><Relationship Id="rId7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6.png"/><Relationship Id="rId7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10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8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6.png"/><Relationship Id="rId5" Type="http://schemas.openxmlformats.org/officeDocument/2006/relationships/image" Target="../media/image6.pn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52345" cy="269158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3289253"/>
            <a:ext cx="1225550" cy="4906645"/>
            <a:chOff x="0" y="3289253"/>
            <a:chExt cx="1225550" cy="4906645"/>
          </a:xfrm>
        </p:grpSpPr>
        <p:sp>
          <p:nvSpPr>
            <p:cNvPr id="4" name="object 4"/>
            <p:cNvSpPr/>
            <p:nvPr/>
          </p:nvSpPr>
          <p:spPr>
            <a:xfrm>
              <a:off x="0" y="3289253"/>
              <a:ext cx="1225550" cy="4906645"/>
            </a:xfrm>
            <a:custGeom>
              <a:avLst/>
              <a:gdLst/>
              <a:ahLst/>
              <a:cxnLst/>
              <a:rect l="l" t="t" r="r" b="b"/>
              <a:pathLst>
                <a:path w="1225550" h="4906645">
                  <a:moveTo>
                    <a:pt x="0" y="3668515"/>
                  </a:moveTo>
                  <a:lnTo>
                    <a:pt x="0" y="204012"/>
                  </a:lnTo>
                  <a:lnTo>
                    <a:pt x="911582" y="0"/>
                  </a:lnTo>
                  <a:lnTo>
                    <a:pt x="992428" y="163479"/>
                  </a:lnTo>
                  <a:lnTo>
                    <a:pt x="70330" y="957048"/>
                  </a:lnTo>
                  <a:lnTo>
                    <a:pt x="1164186" y="1684678"/>
                  </a:lnTo>
                  <a:lnTo>
                    <a:pt x="220862" y="2374576"/>
                  </a:lnTo>
                  <a:lnTo>
                    <a:pt x="990160" y="3326726"/>
                  </a:lnTo>
                  <a:lnTo>
                    <a:pt x="0" y="3668515"/>
                  </a:lnTo>
                  <a:close/>
                </a:path>
                <a:path w="1225550" h="4906645">
                  <a:moveTo>
                    <a:pt x="1225293" y="4793845"/>
                  </a:moveTo>
                  <a:lnTo>
                    <a:pt x="0" y="4906458"/>
                  </a:lnTo>
                  <a:lnTo>
                    <a:pt x="0" y="3674120"/>
                  </a:lnTo>
                  <a:lnTo>
                    <a:pt x="1225293" y="4793845"/>
                  </a:lnTo>
                  <a:close/>
                </a:path>
              </a:pathLst>
            </a:custGeom>
            <a:solidFill>
              <a:srgbClr val="155C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65746" y="4975790"/>
              <a:ext cx="360045" cy="3129280"/>
            </a:xfrm>
            <a:custGeom>
              <a:avLst/>
              <a:gdLst/>
              <a:ahLst/>
              <a:cxnLst/>
              <a:rect l="l" t="t" r="r" b="b"/>
              <a:pathLst>
                <a:path w="360044" h="3129279">
                  <a:moveTo>
                    <a:pt x="3428" y="7156"/>
                  </a:moveTo>
                  <a:lnTo>
                    <a:pt x="0" y="4936"/>
                  </a:lnTo>
                  <a:lnTo>
                    <a:pt x="3219" y="0"/>
                  </a:lnTo>
                  <a:lnTo>
                    <a:pt x="3428" y="7156"/>
                  </a:lnTo>
                  <a:close/>
                </a:path>
                <a:path w="360044" h="3129279">
                  <a:moveTo>
                    <a:pt x="9350" y="209567"/>
                  </a:moveTo>
                  <a:lnTo>
                    <a:pt x="3428" y="7156"/>
                  </a:lnTo>
                  <a:lnTo>
                    <a:pt x="19138" y="17329"/>
                  </a:lnTo>
                  <a:lnTo>
                    <a:pt x="37455" y="30774"/>
                  </a:lnTo>
                  <a:lnTo>
                    <a:pt x="54952" y="45270"/>
                  </a:lnTo>
                  <a:lnTo>
                    <a:pt x="71628" y="60819"/>
                  </a:lnTo>
                  <a:lnTo>
                    <a:pt x="124788" y="125141"/>
                  </a:lnTo>
                  <a:lnTo>
                    <a:pt x="9350" y="209567"/>
                  </a:lnTo>
                  <a:close/>
                </a:path>
                <a:path w="360044" h="3129279">
                  <a:moveTo>
                    <a:pt x="113321" y="1644019"/>
                  </a:moveTo>
                  <a:lnTo>
                    <a:pt x="110887" y="1641268"/>
                  </a:lnTo>
                  <a:lnTo>
                    <a:pt x="89461" y="1619348"/>
                  </a:lnTo>
                  <a:lnTo>
                    <a:pt x="67649" y="1597963"/>
                  </a:lnTo>
                  <a:lnTo>
                    <a:pt x="49466" y="1579857"/>
                  </a:lnTo>
                  <a:lnTo>
                    <a:pt x="48480" y="1546206"/>
                  </a:lnTo>
                  <a:lnTo>
                    <a:pt x="124414" y="1640189"/>
                  </a:lnTo>
                  <a:lnTo>
                    <a:pt x="113321" y="1644019"/>
                  </a:lnTo>
                  <a:close/>
                </a:path>
                <a:path w="360044" h="3129279">
                  <a:moveTo>
                    <a:pt x="49469" y="1579991"/>
                  </a:moveTo>
                  <a:lnTo>
                    <a:pt x="45976" y="1576382"/>
                  </a:lnTo>
                  <a:lnTo>
                    <a:pt x="49466" y="1579857"/>
                  </a:lnTo>
                  <a:lnTo>
                    <a:pt x="49469" y="1579991"/>
                  </a:lnTo>
                  <a:close/>
                </a:path>
                <a:path w="360044" h="3129279">
                  <a:moveTo>
                    <a:pt x="359547" y="3107308"/>
                  </a:moveTo>
                  <a:lnTo>
                    <a:pt x="122939" y="3129054"/>
                  </a:lnTo>
                  <a:lnTo>
                    <a:pt x="226111" y="2985369"/>
                  </a:lnTo>
                  <a:lnTo>
                    <a:pt x="359547" y="3107308"/>
                  </a:lnTo>
                  <a:close/>
                </a:path>
              </a:pathLst>
            </a:custGeom>
            <a:solidFill>
              <a:srgbClr val="0A4E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371556"/>
              <a:ext cx="1216826" cy="4736510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270011" y="0"/>
            <a:ext cx="2017987" cy="168662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221038" y="2211770"/>
            <a:ext cx="1066960" cy="4119789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5041804" y="0"/>
            <a:ext cx="3630929" cy="983615"/>
            <a:chOff x="5041804" y="0"/>
            <a:chExt cx="3630929" cy="983615"/>
          </a:xfrm>
        </p:grpSpPr>
        <p:sp>
          <p:nvSpPr>
            <p:cNvPr id="10" name="object 10"/>
            <p:cNvSpPr/>
            <p:nvPr/>
          </p:nvSpPr>
          <p:spPr>
            <a:xfrm>
              <a:off x="5041798" y="11"/>
              <a:ext cx="3630929" cy="983615"/>
            </a:xfrm>
            <a:custGeom>
              <a:avLst/>
              <a:gdLst/>
              <a:ahLst/>
              <a:cxnLst/>
              <a:rect l="l" t="t" r="r" b="b"/>
              <a:pathLst>
                <a:path w="3630929" h="983615">
                  <a:moveTo>
                    <a:pt x="3630574" y="0"/>
                  </a:moveTo>
                  <a:lnTo>
                    <a:pt x="3547872" y="0"/>
                  </a:lnTo>
                  <a:lnTo>
                    <a:pt x="82702" y="0"/>
                  </a:lnTo>
                  <a:lnTo>
                    <a:pt x="0" y="0"/>
                  </a:lnTo>
                  <a:lnTo>
                    <a:pt x="10439" y="13665"/>
                  </a:lnTo>
                  <a:lnTo>
                    <a:pt x="36601" y="46355"/>
                  </a:lnTo>
                  <a:lnTo>
                    <a:pt x="63500" y="78447"/>
                  </a:lnTo>
                  <a:lnTo>
                    <a:pt x="91122" y="109943"/>
                  </a:lnTo>
                  <a:lnTo>
                    <a:pt x="119468" y="140830"/>
                  </a:lnTo>
                  <a:lnTo>
                    <a:pt x="148539" y="171132"/>
                  </a:lnTo>
                  <a:lnTo>
                    <a:pt x="178308" y="200837"/>
                  </a:lnTo>
                  <a:lnTo>
                    <a:pt x="208775" y="229958"/>
                  </a:lnTo>
                  <a:lnTo>
                    <a:pt x="239941" y="258495"/>
                  </a:lnTo>
                  <a:lnTo>
                    <a:pt x="271792" y="286461"/>
                  </a:lnTo>
                  <a:lnTo>
                    <a:pt x="304317" y="313855"/>
                  </a:lnTo>
                  <a:lnTo>
                    <a:pt x="337515" y="340664"/>
                  </a:lnTo>
                  <a:lnTo>
                    <a:pt x="371373" y="366915"/>
                  </a:lnTo>
                  <a:lnTo>
                    <a:pt x="405879" y="392607"/>
                  </a:lnTo>
                  <a:lnTo>
                    <a:pt x="441045" y="417728"/>
                  </a:lnTo>
                  <a:lnTo>
                    <a:pt x="476846" y="442302"/>
                  </a:lnTo>
                  <a:lnTo>
                    <a:pt x="513283" y="466331"/>
                  </a:lnTo>
                  <a:lnTo>
                    <a:pt x="550354" y="489800"/>
                  </a:lnTo>
                  <a:lnTo>
                    <a:pt x="588035" y="512737"/>
                  </a:lnTo>
                  <a:lnTo>
                    <a:pt x="626325" y="535127"/>
                  </a:lnTo>
                  <a:lnTo>
                    <a:pt x="665226" y="556971"/>
                  </a:lnTo>
                  <a:lnTo>
                    <a:pt x="704710" y="578294"/>
                  </a:lnTo>
                  <a:lnTo>
                    <a:pt x="744804" y="599097"/>
                  </a:lnTo>
                  <a:lnTo>
                    <a:pt x="785469" y="619366"/>
                  </a:lnTo>
                  <a:lnTo>
                    <a:pt x="826706" y="639114"/>
                  </a:lnTo>
                  <a:lnTo>
                    <a:pt x="868514" y="658342"/>
                  </a:lnTo>
                  <a:lnTo>
                    <a:pt x="910882" y="677062"/>
                  </a:lnTo>
                  <a:lnTo>
                    <a:pt x="953795" y="695274"/>
                  </a:lnTo>
                  <a:lnTo>
                    <a:pt x="997267" y="712978"/>
                  </a:lnTo>
                  <a:lnTo>
                    <a:pt x="1041273" y="730173"/>
                  </a:lnTo>
                  <a:lnTo>
                    <a:pt x="1085799" y="746887"/>
                  </a:lnTo>
                  <a:lnTo>
                    <a:pt x="1130858" y="763092"/>
                  </a:lnTo>
                  <a:lnTo>
                    <a:pt x="1176426" y="778814"/>
                  </a:lnTo>
                  <a:lnTo>
                    <a:pt x="1222514" y="794054"/>
                  </a:lnTo>
                  <a:lnTo>
                    <a:pt x="1269098" y="808799"/>
                  </a:lnTo>
                  <a:lnTo>
                    <a:pt x="1316177" y="823074"/>
                  </a:lnTo>
                  <a:lnTo>
                    <a:pt x="1363738" y="836879"/>
                  </a:lnTo>
                  <a:lnTo>
                    <a:pt x="1411770" y="850201"/>
                  </a:lnTo>
                  <a:lnTo>
                    <a:pt x="1460284" y="863066"/>
                  </a:lnTo>
                  <a:lnTo>
                    <a:pt x="1509268" y="875461"/>
                  </a:lnTo>
                  <a:lnTo>
                    <a:pt x="1558709" y="887412"/>
                  </a:lnTo>
                  <a:lnTo>
                    <a:pt x="1608582" y="898893"/>
                  </a:lnTo>
                  <a:lnTo>
                    <a:pt x="1658912" y="909929"/>
                  </a:lnTo>
                  <a:lnTo>
                    <a:pt x="1709674" y="920508"/>
                  </a:lnTo>
                  <a:lnTo>
                    <a:pt x="1760867" y="930656"/>
                  </a:lnTo>
                  <a:lnTo>
                    <a:pt x="1864499" y="949617"/>
                  </a:lnTo>
                  <a:lnTo>
                    <a:pt x="1969757" y="966851"/>
                  </a:lnTo>
                  <a:lnTo>
                    <a:pt x="2022970" y="974839"/>
                  </a:lnTo>
                  <a:lnTo>
                    <a:pt x="2095093" y="982141"/>
                  </a:lnTo>
                  <a:lnTo>
                    <a:pt x="2131377" y="983488"/>
                  </a:lnTo>
                  <a:lnTo>
                    <a:pt x="2167801" y="983310"/>
                  </a:lnTo>
                  <a:lnTo>
                    <a:pt x="2186495" y="982472"/>
                  </a:lnTo>
                  <a:lnTo>
                    <a:pt x="2214080" y="983488"/>
                  </a:lnTo>
                  <a:lnTo>
                    <a:pt x="2287041" y="981659"/>
                  </a:lnTo>
                  <a:lnTo>
                    <a:pt x="2360396" y="973988"/>
                  </a:lnTo>
                  <a:lnTo>
                    <a:pt x="2434031" y="960653"/>
                  </a:lnTo>
                  <a:lnTo>
                    <a:pt x="2507780" y="941857"/>
                  </a:lnTo>
                  <a:lnTo>
                    <a:pt x="2544661" y="930452"/>
                  </a:lnTo>
                  <a:lnTo>
                    <a:pt x="2581529" y="917765"/>
                  </a:lnTo>
                  <a:lnTo>
                    <a:pt x="2618359" y="903795"/>
                  </a:lnTo>
                  <a:lnTo>
                    <a:pt x="2655138" y="888568"/>
                  </a:lnTo>
                  <a:lnTo>
                    <a:pt x="2691854" y="872121"/>
                  </a:lnTo>
                  <a:lnTo>
                    <a:pt x="2728480" y="854481"/>
                  </a:lnTo>
                  <a:lnTo>
                    <a:pt x="2765006" y="835647"/>
                  </a:lnTo>
                  <a:lnTo>
                    <a:pt x="2801416" y="815670"/>
                  </a:lnTo>
                  <a:lnTo>
                    <a:pt x="2837688" y="794550"/>
                  </a:lnTo>
                  <a:lnTo>
                    <a:pt x="2873806" y="772325"/>
                  </a:lnTo>
                  <a:lnTo>
                    <a:pt x="2909773" y="749007"/>
                  </a:lnTo>
                  <a:lnTo>
                    <a:pt x="2945536" y="724636"/>
                  </a:lnTo>
                  <a:lnTo>
                    <a:pt x="2981109" y="699223"/>
                  </a:lnTo>
                  <a:lnTo>
                    <a:pt x="3016453" y="672795"/>
                  </a:lnTo>
                  <a:lnTo>
                    <a:pt x="3051581" y="645375"/>
                  </a:lnTo>
                  <a:lnTo>
                    <a:pt x="3086443" y="616991"/>
                  </a:lnTo>
                  <a:lnTo>
                    <a:pt x="3121037" y="587667"/>
                  </a:lnTo>
                  <a:lnTo>
                    <a:pt x="3155353" y="557415"/>
                  </a:lnTo>
                  <a:lnTo>
                    <a:pt x="3189363" y="526262"/>
                  </a:lnTo>
                  <a:lnTo>
                    <a:pt x="3223056" y="494245"/>
                  </a:lnTo>
                  <a:lnTo>
                    <a:pt x="3256407" y="461378"/>
                  </a:lnTo>
                  <a:lnTo>
                    <a:pt x="3289414" y="427685"/>
                  </a:lnTo>
                  <a:lnTo>
                    <a:pt x="3322053" y="393179"/>
                  </a:lnTo>
                  <a:lnTo>
                    <a:pt x="3354298" y="357911"/>
                  </a:lnTo>
                  <a:lnTo>
                    <a:pt x="3386150" y="321868"/>
                  </a:lnTo>
                  <a:lnTo>
                    <a:pt x="3417582" y="285115"/>
                  </a:lnTo>
                  <a:lnTo>
                    <a:pt x="3448583" y="247637"/>
                  </a:lnTo>
                  <a:lnTo>
                    <a:pt x="3479127" y="209473"/>
                  </a:lnTo>
                  <a:lnTo>
                    <a:pt x="3509200" y="170662"/>
                  </a:lnTo>
                  <a:lnTo>
                    <a:pt x="3538791" y="131203"/>
                  </a:lnTo>
                  <a:lnTo>
                    <a:pt x="3567874" y="91135"/>
                  </a:lnTo>
                  <a:lnTo>
                    <a:pt x="3596449" y="50469"/>
                  </a:lnTo>
                  <a:lnTo>
                    <a:pt x="3624478" y="9245"/>
                  </a:lnTo>
                  <a:lnTo>
                    <a:pt x="3630574" y="0"/>
                  </a:lnTo>
                  <a:close/>
                </a:path>
              </a:pathLst>
            </a:custGeom>
            <a:solidFill>
              <a:srgbClr val="155C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250906" y="0"/>
              <a:ext cx="2983230" cy="859155"/>
            </a:xfrm>
            <a:custGeom>
              <a:avLst/>
              <a:gdLst/>
              <a:ahLst/>
              <a:cxnLst/>
              <a:rect l="l" t="t" r="r" b="b"/>
              <a:pathLst>
                <a:path w="2983229" h="859155">
                  <a:moveTo>
                    <a:pt x="2003662" y="837992"/>
                  </a:moveTo>
                  <a:lnTo>
                    <a:pt x="1933295" y="829136"/>
                  </a:lnTo>
                  <a:lnTo>
                    <a:pt x="1905448" y="784936"/>
                  </a:lnTo>
                  <a:lnTo>
                    <a:pt x="1874963" y="739780"/>
                  </a:lnTo>
                  <a:lnTo>
                    <a:pt x="1852900" y="697611"/>
                  </a:lnTo>
                  <a:lnTo>
                    <a:pt x="1850320" y="662374"/>
                  </a:lnTo>
                  <a:lnTo>
                    <a:pt x="1869980" y="625905"/>
                  </a:lnTo>
                  <a:lnTo>
                    <a:pt x="1899003" y="592771"/>
                  </a:lnTo>
                  <a:lnTo>
                    <a:pt x="1933666" y="561645"/>
                  </a:lnTo>
                  <a:lnTo>
                    <a:pt x="1970245" y="531202"/>
                  </a:lnTo>
                  <a:lnTo>
                    <a:pt x="2005016" y="500117"/>
                  </a:lnTo>
                  <a:lnTo>
                    <a:pt x="2047140" y="538159"/>
                  </a:lnTo>
                  <a:lnTo>
                    <a:pt x="2092595" y="576849"/>
                  </a:lnTo>
                  <a:lnTo>
                    <a:pt x="2127684" y="613540"/>
                  </a:lnTo>
                  <a:lnTo>
                    <a:pt x="2124102" y="686464"/>
                  </a:lnTo>
                  <a:lnTo>
                    <a:pt x="2099241" y="725358"/>
                  </a:lnTo>
                  <a:lnTo>
                    <a:pt x="2068179" y="763054"/>
                  </a:lnTo>
                  <a:lnTo>
                    <a:pt x="2034969" y="800337"/>
                  </a:lnTo>
                  <a:lnTo>
                    <a:pt x="2003662" y="837992"/>
                  </a:lnTo>
                  <a:close/>
                </a:path>
                <a:path w="2983229" h="859155">
                  <a:moveTo>
                    <a:pt x="1965684" y="180419"/>
                  </a:moveTo>
                  <a:lnTo>
                    <a:pt x="1923776" y="124298"/>
                  </a:lnTo>
                  <a:lnTo>
                    <a:pt x="1885591" y="77093"/>
                  </a:lnTo>
                  <a:lnTo>
                    <a:pt x="1854075" y="36346"/>
                  </a:lnTo>
                  <a:lnTo>
                    <a:pt x="1832411" y="0"/>
                  </a:lnTo>
                  <a:lnTo>
                    <a:pt x="2077793" y="0"/>
                  </a:lnTo>
                  <a:lnTo>
                    <a:pt x="2065249" y="26550"/>
                  </a:lnTo>
                  <a:lnTo>
                    <a:pt x="2037099" y="70235"/>
                  </a:lnTo>
                  <a:lnTo>
                    <a:pt x="2002658" y="120967"/>
                  </a:lnTo>
                  <a:lnTo>
                    <a:pt x="1965684" y="180419"/>
                  </a:lnTo>
                  <a:close/>
                </a:path>
                <a:path w="2983229" h="859155">
                  <a:moveTo>
                    <a:pt x="1495642" y="858856"/>
                  </a:moveTo>
                  <a:lnTo>
                    <a:pt x="1313449" y="686022"/>
                  </a:lnTo>
                  <a:lnTo>
                    <a:pt x="1349015" y="655487"/>
                  </a:lnTo>
                  <a:lnTo>
                    <a:pt x="1384343" y="624485"/>
                  </a:lnTo>
                  <a:lnTo>
                    <a:pt x="1420215" y="594543"/>
                  </a:lnTo>
                  <a:lnTo>
                    <a:pt x="1457409" y="567184"/>
                  </a:lnTo>
                  <a:lnTo>
                    <a:pt x="1496705" y="543934"/>
                  </a:lnTo>
                  <a:lnTo>
                    <a:pt x="1518857" y="553250"/>
                  </a:lnTo>
                  <a:lnTo>
                    <a:pt x="1553950" y="583561"/>
                  </a:lnTo>
                  <a:lnTo>
                    <a:pt x="1586183" y="622494"/>
                  </a:lnTo>
                  <a:lnTo>
                    <a:pt x="1599752" y="657675"/>
                  </a:lnTo>
                  <a:lnTo>
                    <a:pt x="1592858" y="692060"/>
                  </a:lnTo>
                  <a:lnTo>
                    <a:pt x="1576382" y="727694"/>
                  </a:lnTo>
                  <a:lnTo>
                    <a:pt x="1552941" y="766254"/>
                  </a:lnTo>
                  <a:lnTo>
                    <a:pt x="1525155" y="809416"/>
                  </a:lnTo>
                  <a:lnTo>
                    <a:pt x="1495642" y="858856"/>
                  </a:lnTo>
                  <a:close/>
                </a:path>
                <a:path w="2983229" h="859155">
                  <a:moveTo>
                    <a:pt x="1464258" y="425090"/>
                  </a:moveTo>
                  <a:lnTo>
                    <a:pt x="1428629" y="371023"/>
                  </a:lnTo>
                  <a:lnTo>
                    <a:pt x="1396011" y="325609"/>
                  </a:lnTo>
                  <a:lnTo>
                    <a:pt x="1369668" y="287174"/>
                  </a:lnTo>
                  <a:lnTo>
                    <a:pt x="1352862" y="254044"/>
                  </a:lnTo>
                  <a:lnTo>
                    <a:pt x="1348855" y="224547"/>
                  </a:lnTo>
                  <a:lnTo>
                    <a:pt x="1363654" y="185551"/>
                  </a:lnTo>
                  <a:lnTo>
                    <a:pt x="1392748" y="148313"/>
                  </a:lnTo>
                  <a:lnTo>
                    <a:pt x="1428146" y="111847"/>
                  </a:lnTo>
                  <a:lnTo>
                    <a:pt x="1461860" y="75168"/>
                  </a:lnTo>
                  <a:lnTo>
                    <a:pt x="1495001" y="109599"/>
                  </a:lnTo>
                  <a:lnTo>
                    <a:pt x="1530009" y="143865"/>
                  </a:lnTo>
                  <a:lnTo>
                    <a:pt x="1558497" y="178715"/>
                  </a:lnTo>
                  <a:lnTo>
                    <a:pt x="1572081" y="214897"/>
                  </a:lnTo>
                  <a:lnTo>
                    <a:pt x="1568027" y="246414"/>
                  </a:lnTo>
                  <a:lnTo>
                    <a:pt x="1552321" y="281211"/>
                  </a:lnTo>
                  <a:lnTo>
                    <a:pt x="1527860" y="321269"/>
                  </a:lnTo>
                  <a:lnTo>
                    <a:pt x="1497540" y="368568"/>
                  </a:lnTo>
                  <a:lnTo>
                    <a:pt x="1464258" y="425090"/>
                  </a:lnTo>
                  <a:close/>
                </a:path>
                <a:path w="2983229" h="859155">
                  <a:moveTo>
                    <a:pt x="485963" y="440618"/>
                  </a:moveTo>
                  <a:lnTo>
                    <a:pt x="450539" y="418722"/>
                  </a:lnTo>
                  <a:lnTo>
                    <a:pt x="418888" y="385988"/>
                  </a:lnTo>
                  <a:lnTo>
                    <a:pt x="393351" y="347029"/>
                  </a:lnTo>
                  <a:lnTo>
                    <a:pt x="376265" y="306458"/>
                  </a:lnTo>
                  <a:lnTo>
                    <a:pt x="384267" y="280520"/>
                  </a:lnTo>
                  <a:lnTo>
                    <a:pt x="410627" y="246641"/>
                  </a:lnTo>
                  <a:lnTo>
                    <a:pt x="442903" y="218160"/>
                  </a:lnTo>
                  <a:lnTo>
                    <a:pt x="468657" y="208419"/>
                  </a:lnTo>
                  <a:lnTo>
                    <a:pt x="508499" y="224111"/>
                  </a:lnTo>
                  <a:lnTo>
                    <a:pt x="549771" y="251408"/>
                  </a:lnTo>
                  <a:lnTo>
                    <a:pt x="597038" y="287743"/>
                  </a:lnTo>
                  <a:lnTo>
                    <a:pt x="654872" y="330551"/>
                  </a:lnTo>
                  <a:lnTo>
                    <a:pt x="597203" y="373340"/>
                  </a:lnTo>
                  <a:lnTo>
                    <a:pt x="549461" y="411131"/>
                  </a:lnTo>
                  <a:lnTo>
                    <a:pt x="512198" y="436148"/>
                  </a:lnTo>
                  <a:lnTo>
                    <a:pt x="485963" y="440618"/>
                  </a:lnTo>
                  <a:close/>
                </a:path>
                <a:path w="2983229" h="859155">
                  <a:moveTo>
                    <a:pt x="2819816" y="361394"/>
                  </a:moveTo>
                  <a:lnTo>
                    <a:pt x="2782999" y="346660"/>
                  </a:lnTo>
                  <a:lnTo>
                    <a:pt x="2746955" y="318065"/>
                  </a:lnTo>
                  <a:lnTo>
                    <a:pt x="2718002" y="282051"/>
                  </a:lnTo>
                  <a:lnTo>
                    <a:pt x="2702460" y="245063"/>
                  </a:lnTo>
                  <a:lnTo>
                    <a:pt x="2710476" y="212740"/>
                  </a:lnTo>
                  <a:lnTo>
                    <a:pt x="2736882" y="174432"/>
                  </a:lnTo>
                  <a:lnTo>
                    <a:pt x="2770863" y="142691"/>
                  </a:lnTo>
                  <a:lnTo>
                    <a:pt x="2801601" y="130066"/>
                  </a:lnTo>
                  <a:lnTo>
                    <a:pt x="2840081" y="141158"/>
                  </a:lnTo>
                  <a:lnTo>
                    <a:pt x="2880911" y="167430"/>
                  </a:lnTo>
                  <a:lnTo>
                    <a:pt x="2927470" y="203644"/>
                  </a:lnTo>
                  <a:lnTo>
                    <a:pt x="2983098" y="244560"/>
                  </a:lnTo>
                  <a:lnTo>
                    <a:pt x="2930637" y="288129"/>
                  </a:lnTo>
                  <a:lnTo>
                    <a:pt x="2886925" y="327001"/>
                  </a:lnTo>
                  <a:lnTo>
                    <a:pt x="2850479" y="353861"/>
                  </a:lnTo>
                  <a:lnTo>
                    <a:pt x="2819816" y="361394"/>
                  </a:lnTo>
                  <a:close/>
                </a:path>
                <a:path w="2983229" h="859155">
                  <a:moveTo>
                    <a:pt x="859012" y="134900"/>
                  </a:moveTo>
                  <a:lnTo>
                    <a:pt x="826285" y="118176"/>
                  </a:lnTo>
                  <a:lnTo>
                    <a:pt x="794987" y="86834"/>
                  </a:lnTo>
                  <a:lnTo>
                    <a:pt x="771332" y="48841"/>
                  </a:lnTo>
                  <a:lnTo>
                    <a:pt x="761534" y="12169"/>
                  </a:lnTo>
                  <a:lnTo>
                    <a:pt x="765130" y="0"/>
                  </a:lnTo>
                  <a:lnTo>
                    <a:pt x="992815" y="0"/>
                  </a:lnTo>
                  <a:lnTo>
                    <a:pt x="1018019" y="21373"/>
                  </a:lnTo>
                  <a:lnTo>
                    <a:pt x="966659" y="63911"/>
                  </a:lnTo>
                  <a:lnTo>
                    <a:pt x="923585" y="102037"/>
                  </a:lnTo>
                  <a:lnTo>
                    <a:pt x="887976" y="128213"/>
                  </a:lnTo>
                  <a:lnTo>
                    <a:pt x="859012" y="134900"/>
                  </a:lnTo>
                  <a:close/>
                </a:path>
                <a:path w="2983229" h="859155">
                  <a:moveTo>
                    <a:pt x="942934" y="681671"/>
                  </a:moveTo>
                  <a:lnTo>
                    <a:pt x="908112" y="665370"/>
                  </a:lnTo>
                  <a:lnTo>
                    <a:pt x="875223" y="636085"/>
                  </a:lnTo>
                  <a:lnTo>
                    <a:pt x="848568" y="599621"/>
                  </a:lnTo>
                  <a:lnTo>
                    <a:pt x="832443" y="561783"/>
                  </a:lnTo>
                  <a:lnTo>
                    <a:pt x="838583" y="533627"/>
                  </a:lnTo>
                  <a:lnTo>
                    <a:pt x="861828" y="499056"/>
                  </a:lnTo>
                  <a:lnTo>
                    <a:pt x="893052" y="469260"/>
                  </a:lnTo>
                  <a:lnTo>
                    <a:pt x="923133" y="455429"/>
                  </a:lnTo>
                  <a:lnTo>
                    <a:pt x="956555" y="462080"/>
                  </a:lnTo>
                  <a:lnTo>
                    <a:pt x="994257" y="483690"/>
                  </a:lnTo>
                  <a:lnTo>
                    <a:pt x="1038895" y="514959"/>
                  </a:lnTo>
                  <a:lnTo>
                    <a:pt x="1093124" y="550586"/>
                  </a:lnTo>
                  <a:lnTo>
                    <a:pt x="1043650" y="599765"/>
                  </a:lnTo>
                  <a:lnTo>
                    <a:pt x="1002468" y="643358"/>
                  </a:lnTo>
                  <a:lnTo>
                    <a:pt x="969066" y="673336"/>
                  </a:lnTo>
                  <a:lnTo>
                    <a:pt x="942934" y="681671"/>
                  </a:lnTo>
                  <a:close/>
                </a:path>
                <a:path w="2983229" h="859155">
                  <a:moveTo>
                    <a:pt x="103073" y="87641"/>
                  </a:moveTo>
                  <a:lnTo>
                    <a:pt x="69329" y="70584"/>
                  </a:lnTo>
                  <a:lnTo>
                    <a:pt x="38540" y="42598"/>
                  </a:lnTo>
                  <a:lnTo>
                    <a:pt x="9079" y="9699"/>
                  </a:lnTo>
                  <a:lnTo>
                    <a:pt x="0" y="0"/>
                  </a:lnTo>
                  <a:lnTo>
                    <a:pt x="220086" y="0"/>
                  </a:lnTo>
                  <a:lnTo>
                    <a:pt x="200822" y="17035"/>
                  </a:lnTo>
                  <a:lnTo>
                    <a:pt x="160375" y="55235"/>
                  </a:lnTo>
                  <a:lnTo>
                    <a:pt x="127931" y="81183"/>
                  </a:lnTo>
                  <a:lnTo>
                    <a:pt x="103073" y="87641"/>
                  </a:lnTo>
                  <a:close/>
                </a:path>
                <a:path w="2983229" h="859155">
                  <a:moveTo>
                    <a:pt x="2395274" y="402485"/>
                  </a:moveTo>
                  <a:lnTo>
                    <a:pt x="2362798" y="372299"/>
                  </a:lnTo>
                  <a:lnTo>
                    <a:pt x="2329705" y="342400"/>
                  </a:lnTo>
                  <a:lnTo>
                    <a:pt x="2300037" y="310927"/>
                  </a:lnTo>
                  <a:lnTo>
                    <a:pt x="2277841" y="276021"/>
                  </a:lnTo>
                  <a:lnTo>
                    <a:pt x="2281455" y="254812"/>
                  </a:lnTo>
                  <a:lnTo>
                    <a:pt x="2302374" y="223659"/>
                  </a:lnTo>
                  <a:lnTo>
                    <a:pt x="2333830" y="183678"/>
                  </a:lnTo>
                  <a:lnTo>
                    <a:pt x="2369053" y="135983"/>
                  </a:lnTo>
                  <a:lnTo>
                    <a:pt x="2405639" y="187603"/>
                  </a:lnTo>
                  <a:lnTo>
                    <a:pt x="2437440" y="230823"/>
                  </a:lnTo>
                  <a:lnTo>
                    <a:pt x="2461907" y="269393"/>
                  </a:lnTo>
                  <a:lnTo>
                    <a:pt x="2476489" y="307057"/>
                  </a:lnTo>
                  <a:lnTo>
                    <a:pt x="2470187" y="327711"/>
                  </a:lnTo>
                  <a:lnTo>
                    <a:pt x="2448811" y="351812"/>
                  </a:lnTo>
                  <a:lnTo>
                    <a:pt x="2420970" y="377393"/>
                  </a:lnTo>
                  <a:lnTo>
                    <a:pt x="2395274" y="402485"/>
                  </a:lnTo>
                  <a:close/>
                </a:path>
                <a:path w="2983229" h="859155">
                  <a:moveTo>
                    <a:pt x="2410202" y="25956"/>
                  </a:moveTo>
                  <a:lnTo>
                    <a:pt x="2379974" y="1081"/>
                  </a:lnTo>
                  <a:lnTo>
                    <a:pt x="2378576" y="0"/>
                  </a:lnTo>
                  <a:lnTo>
                    <a:pt x="2435034" y="0"/>
                  </a:lnTo>
                  <a:lnTo>
                    <a:pt x="2410202" y="25956"/>
                  </a:lnTo>
                  <a:close/>
                </a:path>
                <a:path w="2983229" h="859155">
                  <a:moveTo>
                    <a:pt x="473781" y="13329"/>
                  </a:moveTo>
                  <a:lnTo>
                    <a:pt x="451967" y="0"/>
                  </a:lnTo>
                  <a:lnTo>
                    <a:pt x="523003" y="0"/>
                  </a:lnTo>
                  <a:lnTo>
                    <a:pt x="498051" y="12032"/>
                  </a:lnTo>
                  <a:lnTo>
                    <a:pt x="473781" y="13329"/>
                  </a:lnTo>
                  <a:close/>
                </a:path>
              </a:pathLst>
            </a:custGeom>
            <a:solidFill>
              <a:srgbClr val="0A4E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905819" y="0"/>
              <a:ext cx="2414270" cy="983615"/>
            </a:xfrm>
            <a:custGeom>
              <a:avLst/>
              <a:gdLst/>
              <a:ahLst/>
              <a:cxnLst/>
              <a:rect l="l" t="t" r="r" b="b"/>
              <a:pathLst>
                <a:path w="2414270" h="983615">
                  <a:moveTo>
                    <a:pt x="1284900" y="983490"/>
                  </a:moveTo>
                  <a:lnTo>
                    <a:pt x="1244002" y="983490"/>
                  </a:lnTo>
                  <a:lnTo>
                    <a:pt x="1248451" y="977864"/>
                  </a:lnTo>
                  <a:lnTo>
                    <a:pt x="1259175" y="971257"/>
                  </a:lnTo>
                  <a:lnTo>
                    <a:pt x="1271227" y="972416"/>
                  </a:lnTo>
                  <a:lnTo>
                    <a:pt x="1285324" y="982922"/>
                  </a:lnTo>
                  <a:lnTo>
                    <a:pt x="1284900" y="983490"/>
                  </a:lnTo>
                  <a:close/>
                </a:path>
                <a:path w="2414270" h="983615">
                  <a:moveTo>
                    <a:pt x="378092" y="10100"/>
                  </a:moveTo>
                  <a:lnTo>
                    <a:pt x="373755" y="0"/>
                  </a:lnTo>
                  <a:lnTo>
                    <a:pt x="503916" y="0"/>
                  </a:lnTo>
                  <a:lnTo>
                    <a:pt x="511650" y="4975"/>
                  </a:lnTo>
                  <a:lnTo>
                    <a:pt x="431984" y="4975"/>
                  </a:lnTo>
                  <a:lnTo>
                    <a:pt x="378092" y="10100"/>
                  </a:lnTo>
                  <a:close/>
                </a:path>
                <a:path w="2414270" h="983615">
                  <a:moveTo>
                    <a:pt x="516256" y="7939"/>
                  </a:moveTo>
                  <a:lnTo>
                    <a:pt x="503916" y="0"/>
                  </a:lnTo>
                  <a:lnTo>
                    <a:pt x="504397" y="0"/>
                  </a:lnTo>
                  <a:lnTo>
                    <a:pt x="516390" y="7857"/>
                  </a:lnTo>
                  <a:lnTo>
                    <a:pt x="516256" y="7939"/>
                  </a:lnTo>
                  <a:close/>
                </a:path>
                <a:path w="2414270" h="983615">
                  <a:moveTo>
                    <a:pt x="539548" y="17108"/>
                  </a:moveTo>
                  <a:lnTo>
                    <a:pt x="516429" y="8050"/>
                  </a:lnTo>
                  <a:lnTo>
                    <a:pt x="516256" y="7939"/>
                  </a:lnTo>
                  <a:lnTo>
                    <a:pt x="516390" y="7857"/>
                  </a:lnTo>
                  <a:lnTo>
                    <a:pt x="504397" y="0"/>
                  </a:lnTo>
                  <a:lnTo>
                    <a:pt x="546977" y="0"/>
                  </a:lnTo>
                  <a:lnTo>
                    <a:pt x="568523" y="16520"/>
                  </a:lnTo>
                  <a:lnTo>
                    <a:pt x="554009" y="16871"/>
                  </a:lnTo>
                  <a:lnTo>
                    <a:pt x="540914" y="17056"/>
                  </a:lnTo>
                  <a:lnTo>
                    <a:pt x="539548" y="17108"/>
                  </a:lnTo>
                  <a:close/>
                </a:path>
                <a:path w="2414270" h="983615">
                  <a:moveTo>
                    <a:pt x="583632" y="9597"/>
                  </a:moveTo>
                  <a:lnTo>
                    <a:pt x="583277" y="0"/>
                  </a:lnTo>
                  <a:lnTo>
                    <a:pt x="655614" y="0"/>
                  </a:lnTo>
                  <a:lnTo>
                    <a:pt x="692008" y="1707"/>
                  </a:lnTo>
                  <a:lnTo>
                    <a:pt x="699743" y="2171"/>
                  </a:lnTo>
                  <a:lnTo>
                    <a:pt x="707362" y="4105"/>
                  </a:lnTo>
                  <a:lnTo>
                    <a:pt x="715096" y="5343"/>
                  </a:lnTo>
                  <a:lnTo>
                    <a:pt x="715183" y="8727"/>
                  </a:lnTo>
                  <a:lnTo>
                    <a:pt x="584727" y="8727"/>
                  </a:lnTo>
                  <a:lnTo>
                    <a:pt x="583632" y="9597"/>
                  </a:lnTo>
                  <a:close/>
                </a:path>
                <a:path w="2414270" h="983615">
                  <a:moveTo>
                    <a:pt x="481260" y="19419"/>
                  </a:moveTo>
                  <a:lnTo>
                    <a:pt x="438095" y="9345"/>
                  </a:lnTo>
                  <a:lnTo>
                    <a:pt x="431984" y="4975"/>
                  </a:lnTo>
                  <a:lnTo>
                    <a:pt x="511650" y="4975"/>
                  </a:lnTo>
                  <a:lnTo>
                    <a:pt x="516256" y="7939"/>
                  </a:lnTo>
                  <a:lnTo>
                    <a:pt x="509995" y="11799"/>
                  </a:lnTo>
                  <a:lnTo>
                    <a:pt x="503167" y="14734"/>
                  </a:lnTo>
                  <a:lnTo>
                    <a:pt x="488645" y="18584"/>
                  </a:lnTo>
                  <a:lnTo>
                    <a:pt x="481260" y="19419"/>
                  </a:lnTo>
                  <a:close/>
                </a:path>
                <a:path w="2414270" h="983615">
                  <a:moveTo>
                    <a:pt x="623207" y="26227"/>
                  </a:moveTo>
                  <a:lnTo>
                    <a:pt x="584727" y="8727"/>
                  </a:lnTo>
                  <a:lnTo>
                    <a:pt x="715183" y="8727"/>
                  </a:lnTo>
                  <a:lnTo>
                    <a:pt x="715348" y="15127"/>
                  </a:lnTo>
                  <a:lnTo>
                    <a:pt x="623207" y="26227"/>
                  </a:lnTo>
                  <a:close/>
                </a:path>
                <a:path w="2414270" h="983615">
                  <a:moveTo>
                    <a:pt x="584079" y="21711"/>
                  </a:moveTo>
                  <a:lnTo>
                    <a:pt x="568383" y="21711"/>
                  </a:lnTo>
                  <a:lnTo>
                    <a:pt x="583632" y="9597"/>
                  </a:lnTo>
                  <a:lnTo>
                    <a:pt x="584079" y="21711"/>
                  </a:lnTo>
                  <a:close/>
                </a:path>
                <a:path w="2414270" h="983615">
                  <a:moveTo>
                    <a:pt x="301228" y="108041"/>
                  </a:moveTo>
                  <a:lnTo>
                    <a:pt x="295228" y="87713"/>
                  </a:lnTo>
                  <a:lnTo>
                    <a:pt x="297445" y="72966"/>
                  </a:lnTo>
                  <a:lnTo>
                    <a:pt x="305968" y="62806"/>
                  </a:lnTo>
                  <a:lnTo>
                    <a:pt x="352697" y="46628"/>
                  </a:lnTo>
                  <a:lnTo>
                    <a:pt x="452133" y="28644"/>
                  </a:lnTo>
                  <a:lnTo>
                    <a:pt x="517338" y="18666"/>
                  </a:lnTo>
                  <a:lnTo>
                    <a:pt x="539548" y="17108"/>
                  </a:lnTo>
                  <a:lnTo>
                    <a:pt x="551463" y="21687"/>
                  </a:lnTo>
                  <a:lnTo>
                    <a:pt x="584079" y="21711"/>
                  </a:lnTo>
                  <a:lnTo>
                    <a:pt x="584786" y="40826"/>
                  </a:lnTo>
                  <a:lnTo>
                    <a:pt x="518208" y="40826"/>
                  </a:lnTo>
                  <a:lnTo>
                    <a:pt x="500085" y="76097"/>
                  </a:lnTo>
                  <a:lnTo>
                    <a:pt x="440454" y="76097"/>
                  </a:lnTo>
                  <a:lnTo>
                    <a:pt x="301228" y="108041"/>
                  </a:lnTo>
                  <a:close/>
                </a:path>
                <a:path w="2414270" h="983615">
                  <a:moveTo>
                    <a:pt x="585887" y="70624"/>
                  </a:moveTo>
                  <a:lnTo>
                    <a:pt x="518208" y="40826"/>
                  </a:lnTo>
                  <a:lnTo>
                    <a:pt x="584786" y="40826"/>
                  </a:lnTo>
                  <a:lnTo>
                    <a:pt x="585887" y="70624"/>
                  </a:lnTo>
                  <a:close/>
                </a:path>
                <a:path w="2414270" h="983615">
                  <a:moveTo>
                    <a:pt x="499528" y="77180"/>
                  </a:moveTo>
                  <a:lnTo>
                    <a:pt x="440454" y="76097"/>
                  </a:lnTo>
                  <a:lnTo>
                    <a:pt x="500085" y="76097"/>
                  </a:lnTo>
                  <a:lnTo>
                    <a:pt x="499528" y="77180"/>
                  </a:lnTo>
                  <a:close/>
                </a:path>
                <a:path w="2414270" h="983615">
                  <a:moveTo>
                    <a:pt x="18077" y="130085"/>
                  </a:moveTo>
                  <a:lnTo>
                    <a:pt x="3117" y="118813"/>
                  </a:lnTo>
                  <a:lnTo>
                    <a:pt x="0" y="104619"/>
                  </a:lnTo>
                  <a:lnTo>
                    <a:pt x="9503" y="84304"/>
                  </a:lnTo>
                  <a:lnTo>
                    <a:pt x="32406" y="54671"/>
                  </a:lnTo>
                  <a:lnTo>
                    <a:pt x="80013" y="83116"/>
                  </a:lnTo>
                  <a:lnTo>
                    <a:pt x="80071" y="84682"/>
                  </a:lnTo>
                  <a:lnTo>
                    <a:pt x="51395" y="84682"/>
                  </a:lnTo>
                  <a:lnTo>
                    <a:pt x="18077" y="130085"/>
                  </a:lnTo>
                  <a:close/>
                </a:path>
                <a:path w="2414270" h="983615">
                  <a:moveTo>
                    <a:pt x="80980" y="109414"/>
                  </a:moveTo>
                  <a:lnTo>
                    <a:pt x="51395" y="84682"/>
                  </a:lnTo>
                  <a:lnTo>
                    <a:pt x="80071" y="84682"/>
                  </a:lnTo>
                  <a:lnTo>
                    <a:pt x="80980" y="109414"/>
                  </a:lnTo>
                  <a:close/>
                </a:path>
                <a:path w="2414270" h="983615">
                  <a:moveTo>
                    <a:pt x="2127642" y="13422"/>
                  </a:moveTo>
                  <a:lnTo>
                    <a:pt x="2083315" y="6625"/>
                  </a:lnTo>
                  <a:lnTo>
                    <a:pt x="2064442" y="0"/>
                  </a:lnTo>
                  <a:lnTo>
                    <a:pt x="2200049" y="0"/>
                  </a:lnTo>
                  <a:lnTo>
                    <a:pt x="2161214" y="11115"/>
                  </a:lnTo>
                  <a:lnTo>
                    <a:pt x="2127642" y="13422"/>
                  </a:lnTo>
                  <a:close/>
                </a:path>
                <a:path w="2414270" h="983615">
                  <a:moveTo>
                    <a:pt x="2258108" y="3757"/>
                  </a:moveTo>
                  <a:lnTo>
                    <a:pt x="2220825" y="0"/>
                  </a:lnTo>
                  <a:lnTo>
                    <a:pt x="2259472" y="0"/>
                  </a:lnTo>
                  <a:lnTo>
                    <a:pt x="2258108" y="3757"/>
                  </a:lnTo>
                  <a:close/>
                </a:path>
                <a:path w="2414270" h="983615">
                  <a:moveTo>
                    <a:pt x="2409767" y="8998"/>
                  </a:moveTo>
                  <a:lnTo>
                    <a:pt x="2383872" y="0"/>
                  </a:lnTo>
                  <a:lnTo>
                    <a:pt x="2397482" y="0"/>
                  </a:lnTo>
                  <a:lnTo>
                    <a:pt x="2397372" y="1727"/>
                  </a:lnTo>
                  <a:lnTo>
                    <a:pt x="2413154" y="1727"/>
                  </a:lnTo>
                  <a:lnTo>
                    <a:pt x="2409767" y="8998"/>
                  </a:lnTo>
                  <a:close/>
                </a:path>
                <a:path w="2414270" h="983615">
                  <a:moveTo>
                    <a:pt x="2413154" y="1727"/>
                  </a:moveTo>
                  <a:lnTo>
                    <a:pt x="2397372" y="1727"/>
                  </a:lnTo>
                  <a:lnTo>
                    <a:pt x="2398553" y="0"/>
                  </a:lnTo>
                  <a:lnTo>
                    <a:pt x="2413959" y="0"/>
                  </a:lnTo>
                  <a:lnTo>
                    <a:pt x="2413154" y="1727"/>
                  </a:lnTo>
                  <a:close/>
                </a:path>
                <a:path w="2414270" h="983615">
                  <a:moveTo>
                    <a:pt x="1533516" y="608058"/>
                  </a:moveTo>
                  <a:lnTo>
                    <a:pt x="1503793" y="596338"/>
                  </a:lnTo>
                  <a:lnTo>
                    <a:pt x="1509207" y="556678"/>
                  </a:lnTo>
                  <a:lnTo>
                    <a:pt x="1588102" y="528407"/>
                  </a:lnTo>
                  <a:lnTo>
                    <a:pt x="1622223" y="505991"/>
                  </a:lnTo>
                  <a:lnTo>
                    <a:pt x="1661645" y="495253"/>
                  </a:lnTo>
                  <a:lnTo>
                    <a:pt x="1669790" y="494588"/>
                  </a:lnTo>
                  <a:lnTo>
                    <a:pt x="1686202" y="494765"/>
                  </a:lnTo>
                  <a:lnTo>
                    <a:pt x="1733512" y="507194"/>
                  </a:lnTo>
                  <a:lnTo>
                    <a:pt x="1767142" y="530264"/>
                  </a:lnTo>
                  <a:lnTo>
                    <a:pt x="1748806" y="576479"/>
                  </a:lnTo>
                  <a:lnTo>
                    <a:pt x="1610262" y="576479"/>
                  </a:lnTo>
                  <a:lnTo>
                    <a:pt x="1585335" y="593181"/>
                  </a:lnTo>
                  <a:lnTo>
                    <a:pt x="1560225" y="605356"/>
                  </a:lnTo>
                  <a:lnTo>
                    <a:pt x="1533516" y="608058"/>
                  </a:lnTo>
                  <a:close/>
                </a:path>
                <a:path w="2414270" h="983615">
                  <a:moveTo>
                    <a:pt x="1632673" y="613432"/>
                  </a:moveTo>
                  <a:lnTo>
                    <a:pt x="1610262" y="576479"/>
                  </a:lnTo>
                  <a:lnTo>
                    <a:pt x="1748806" y="576479"/>
                  </a:lnTo>
                  <a:lnTo>
                    <a:pt x="1739200" y="600689"/>
                  </a:lnTo>
                  <a:lnTo>
                    <a:pt x="1632673" y="613432"/>
                  </a:lnTo>
                  <a:close/>
                </a:path>
                <a:path w="2414270" h="983615">
                  <a:moveTo>
                    <a:pt x="822289" y="926683"/>
                  </a:moveTo>
                  <a:lnTo>
                    <a:pt x="733243" y="903800"/>
                  </a:lnTo>
                  <a:lnTo>
                    <a:pt x="849914" y="860210"/>
                  </a:lnTo>
                  <a:lnTo>
                    <a:pt x="858461" y="843116"/>
                  </a:lnTo>
                  <a:lnTo>
                    <a:pt x="897637" y="833447"/>
                  </a:lnTo>
                  <a:lnTo>
                    <a:pt x="906068" y="842749"/>
                  </a:lnTo>
                  <a:lnTo>
                    <a:pt x="866849" y="867314"/>
                  </a:lnTo>
                  <a:lnTo>
                    <a:pt x="838241" y="899404"/>
                  </a:lnTo>
                  <a:lnTo>
                    <a:pt x="822289" y="926683"/>
                  </a:lnTo>
                  <a:close/>
                </a:path>
                <a:path w="2414270" h="983615">
                  <a:moveTo>
                    <a:pt x="1366713" y="14064"/>
                  </a:moveTo>
                  <a:lnTo>
                    <a:pt x="1357547" y="8224"/>
                  </a:lnTo>
                  <a:lnTo>
                    <a:pt x="1352423" y="6735"/>
                  </a:lnTo>
                  <a:lnTo>
                    <a:pt x="1349428" y="0"/>
                  </a:lnTo>
                  <a:lnTo>
                    <a:pt x="1530934" y="0"/>
                  </a:lnTo>
                  <a:lnTo>
                    <a:pt x="1526112" y="6251"/>
                  </a:lnTo>
                  <a:lnTo>
                    <a:pt x="1424305" y="6251"/>
                  </a:lnTo>
                  <a:lnTo>
                    <a:pt x="1398286" y="7346"/>
                  </a:lnTo>
                  <a:lnTo>
                    <a:pt x="1372185" y="11860"/>
                  </a:lnTo>
                  <a:lnTo>
                    <a:pt x="1366713" y="14064"/>
                  </a:lnTo>
                  <a:close/>
                </a:path>
                <a:path w="2414270" h="983615">
                  <a:moveTo>
                    <a:pt x="1506746" y="17697"/>
                  </a:moveTo>
                  <a:lnTo>
                    <a:pt x="1491413" y="16553"/>
                  </a:lnTo>
                  <a:lnTo>
                    <a:pt x="1476102" y="14315"/>
                  </a:lnTo>
                  <a:lnTo>
                    <a:pt x="1450244" y="8574"/>
                  </a:lnTo>
                  <a:lnTo>
                    <a:pt x="1424305" y="6251"/>
                  </a:lnTo>
                  <a:lnTo>
                    <a:pt x="1526112" y="6251"/>
                  </a:lnTo>
                  <a:lnTo>
                    <a:pt x="1520665" y="13312"/>
                  </a:lnTo>
                  <a:lnTo>
                    <a:pt x="1506746" y="17697"/>
                  </a:lnTo>
                  <a:close/>
                </a:path>
                <a:path w="2414270" h="983615">
                  <a:moveTo>
                    <a:pt x="804878" y="779304"/>
                  </a:moveTo>
                  <a:lnTo>
                    <a:pt x="789429" y="777142"/>
                  </a:lnTo>
                  <a:lnTo>
                    <a:pt x="779960" y="769326"/>
                  </a:lnTo>
                  <a:lnTo>
                    <a:pt x="777101" y="755347"/>
                  </a:lnTo>
                  <a:lnTo>
                    <a:pt x="781480" y="734694"/>
                  </a:lnTo>
                  <a:lnTo>
                    <a:pt x="942828" y="728757"/>
                  </a:lnTo>
                  <a:lnTo>
                    <a:pt x="946793" y="747425"/>
                  </a:lnTo>
                  <a:lnTo>
                    <a:pt x="892121" y="774229"/>
                  </a:lnTo>
                  <a:lnTo>
                    <a:pt x="834009" y="778138"/>
                  </a:lnTo>
                  <a:lnTo>
                    <a:pt x="804975" y="779285"/>
                  </a:lnTo>
                  <a:close/>
                </a:path>
                <a:path w="2414270" h="983615">
                  <a:moveTo>
                    <a:pt x="112480" y="557664"/>
                  </a:moveTo>
                  <a:lnTo>
                    <a:pt x="88212" y="540048"/>
                  </a:lnTo>
                  <a:lnTo>
                    <a:pt x="129900" y="519562"/>
                  </a:lnTo>
                  <a:lnTo>
                    <a:pt x="171551" y="512848"/>
                  </a:lnTo>
                  <a:lnTo>
                    <a:pt x="212966" y="514136"/>
                  </a:lnTo>
                  <a:lnTo>
                    <a:pt x="253944" y="517656"/>
                  </a:lnTo>
                  <a:lnTo>
                    <a:pt x="294282" y="517656"/>
                  </a:lnTo>
                  <a:lnTo>
                    <a:pt x="293197" y="522857"/>
                  </a:lnTo>
                  <a:lnTo>
                    <a:pt x="184858" y="522857"/>
                  </a:lnTo>
                  <a:lnTo>
                    <a:pt x="112480" y="557664"/>
                  </a:lnTo>
                  <a:close/>
                </a:path>
                <a:path w="2414270" h="983615">
                  <a:moveTo>
                    <a:pt x="294282" y="517656"/>
                  </a:moveTo>
                  <a:lnTo>
                    <a:pt x="253944" y="517656"/>
                  </a:lnTo>
                  <a:lnTo>
                    <a:pt x="294286" y="517636"/>
                  </a:lnTo>
                  <a:close/>
                </a:path>
                <a:path w="2414270" h="983615">
                  <a:moveTo>
                    <a:pt x="245315" y="574830"/>
                  </a:moveTo>
                  <a:lnTo>
                    <a:pt x="211930" y="572862"/>
                  </a:lnTo>
                  <a:lnTo>
                    <a:pt x="184858" y="522857"/>
                  </a:lnTo>
                  <a:lnTo>
                    <a:pt x="293197" y="522857"/>
                  </a:lnTo>
                  <a:lnTo>
                    <a:pt x="288257" y="546548"/>
                  </a:lnTo>
                  <a:lnTo>
                    <a:pt x="271345" y="565836"/>
                  </a:lnTo>
                  <a:lnTo>
                    <a:pt x="245315" y="574830"/>
                  </a:lnTo>
                  <a:close/>
                </a:path>
                <a:path w="2414270" h="983615">
                  <a:moveTo>
                    <a:pt x="1370923" y="69932"/>
                  </a:moveTo>
                  <a:lnTo>
                    <a:pt x="1315987" y="68161"/>
                  </a:lnTo>
                  <a:lnTo>
                    <a:pt x="1261123" y="64137"/>
                  </a:lnTo>
                  <a:lnTo>
                    <a:pt x="1206332" y="57862"/>
                  </a:lnTo>
                  <a:lnTo>
                    <a:pt x="1203277" y="45892"/>
                  </a:lnTo>
                  <a:lnTo>
                    <a:pt x="1243091" y="28798"/>
                  </a:lnTo>
                  <a:lnTo>
                    <a:pt x="1267978" y="49933"/>
                  </a:lnTo>
                  <a:lnTo>
                    <a:pt x="1296568" y="49933"/>
                  </a:lnTo>
                  <a:lnTo>
                    <a:pt x="1297042" y="50900"/>
                  </a:lnTo>
                  <a:lnTo>
                    <a:pt x="1377603" y="50900"/>
                  </a:lnTo>
                  <a:lnTo>
                    <a:pt x="1398824" y="53972"/>
                  </a:lnTo>
                  <a:lnTo>
                    <a:pt x="1465140" y="53972"/>
                  </a:lnTo>
                  <a:lnTo>
                    <a:pt x="1481013" y="66718"/>
                  </a:lnTo>
                  <a:lnTo>
                    <a:pt x="1425932" y="69451"/>
                  </a:lnTo>
                  <a:lnTo>
                    <a:pt x="1370923" y="69932"/>
                  </a:lnTo>
                  <a:close/>
                </a:path>
                <a:path w="2414270" h="983615">
                  <a:moveTo>
                    <a:pt x="1296568" y="49933"/>
                  </a:moveTo>
                  <a:lnTo>
                    <a:pt x="1267978" y="49933"/>
                  </a:lnTo>
                  <a:lnTo>
                    <a:pt x="1287566" y="31563"/>
                  </a:lnTo>
                  <a:lnTo>
                    <a:pt x="1296568" y="49933"/>
                  </a:lnTo>
                  <a:close/>
                </a:path>
                <a:path w="2414270" h="983615">
                  <a:moveTo>
                    <a:pt x="1377603" y="50900"/>
                  </a:moveTo>
                  <a:lnTo>
                    <a:pt x="1297042" y="50900"/>
                  </a:lnTo>
                  <a:lnTo>
                    <a:pt x="1322644" y="37480"/>
                  </a:lnTo>
                  <a:lnTo>
                    <a:pt x="1369959" y="49793"/>
                  </a:lnTo>
                  <a:lnTo>
                    <a:pt x="1377603" y="50900"/>
                  </a:lnTo>
                  <a:close/>
                </a:path>
                <a:path w="2414270" h="983615">
                  <a:moveTo>
                    <a:pt x="1465140" y="53972"/>
                  </a:moveTo>
                  <a:lnTo>
                    <a:pt x="1398824" y="53972"/>
                  </a:lnTo>
                  <a:lnTo>
                    <a:pt x="1420311" y="50084"/>
                  </a:lnTo>
                  <a:lnTo>
                    <a:pt x="1445491" y="38196"/>
                  </a:lnTo>
                  <a:lnTo>
                    <a:pt x="1465140" y="53972"/>
                  </a:lnTo>
                  <a:close/>
                </a:path>
                <a:path w="2414270" h="983615">
                  <a:moveTo>
                    <a:pt x="742207" y="45370"/>
                  </a:moveTo>
                  <a:lnTo>
                    <a:pt x="755260" y="21257"/>
                  </a:lnTo>
                  <a:lnTo>
                    <a:pt x="798826" y="12149"/>
                  </a:lnTo>
                  <a:lnTo>
                    <a:pt x="801223" y="7721"/>
                  </a:lnTo>
                  <a:lnTo>
                    <a:pt x="851654" y="9655"/>
                  </a:lnTo>
                  <a:lnTo>
                    <a:pt x="857842" y="24757"/>
                  </a:lnTo>
                  <a:lnTo>
                    <a:pt x="932545" y="24757"/>
                  </a:lnTo>
                  <a:lnTo>
                    <a:pt x="928178" y="35450"/>
                  </a:lnTo>
                  <a:lnTo>
                    <a:pt x="796931" y="35450"/>
                  </a:lnTo>
                  <a:lnTo>
                    <a:pt x="742207" y="45370"/>
                  </a:lnTo>
                  <a:close/>
                </a:path>
                <a:path w="2414270" h="983615">
                  <a:moveTo>
                    <a:pt x="932545" y="24757"/>
                  </a:moveTo>
                  <a:lnTo>
                    <a:pt x="857842" y="24757"/>
                  </a:lnTo>
                  <a:lnTo>
                    <a:pt x="936060" y="16152"/>
                  </a:lnTo>
                  <a:lnTo>
                    <a:pt x="932545" y="24757"/>
                  </a:lnTo>
                  <a:close/>
                </a:path>
                <a:path w="2414270" h="983615">
                  <a:moveTo>
                    <a:pt x="921054" y="52892"/>
                  </a:moveTo>
                  <a:lnTo>
                    <a:pt x="795693" y="41387"/>
                  </a:lnTo>
                  <a:lnTo>
                    <a:pt x="796931" y="35450"/>
                  </a:lnTo>
                  <a:lnTo>
                    <a:pt x="928178" y="35450"/>
                  </a:lnTo>
                  <a:lnTo>
                    <a:pt x="921054" y="52892"/>
                  </a:lnTo>
                  <a:close/>
                </a:path>
                <a:path w="2414270" h="983615">
                  <a:moveTo>
                    <a:pt x="1629831" y="15611"/>
                  </a:moveTo>
                  <a:lnTo>
                    <a:pt x="1633594" y="0"/>
                  </a:lnTo>
                  <a:lnTo>
                    <a:pt x="1791622" y="0"/>
                  </a:lnTo>
                  <a:lnTo>
                    <a:pt x="1780775" y="10003"/>
                  </a:lnTo>
                  <a:lnTo>
                    <a:pt x="1629831" y="15611"/>
                  </a:lnTo>
                  <a:close/>
                </a:path>
                <a:path w="2414270" h="983615">
                  <a:moveTo>
                    <a:pt x="231538" y="669182"/>
                  </a:moveTo>
                  <a:lnTo>
                    <a:pt x="187701" y="666651"/>
                  </a:lnTo>
                  <a:lnTo>
                    <a:pt x="143883" y="659415"/>
                  </a:lnTo>
                  <a:lnTo>
                    <a:pt x="104687" y="635611"/>
                  </a:lnTo>
                  <a:lnTo>
                    <a:pt x="92422" y="626522"/>
                  </a:lnTo>
                  <a:lnTo>
                    <a:pt x="80649" y="617430"/>
                  </a:lnTo>
                  <a:lnTo>
                    <a:pt x="59381" y="600553"/>
                  </a:lnTo>
                  <a:lnTo>
                    <a:pt x="66285" y="599432"/>
                  </a:lnTo>
                  <a:lnTo>
                    <a:pt x="77852" y="604853"/>
                  </a:lnTo>
                  <a:lnTo>
                    <a:pt x="102421" y="622033"/>
                  </a:lnTo>
                  <a:lnTo>
                    <a:pt x="148331" y="656186"/>
                  </a:lnTo>
                  <a:lnTo>
                    <a:pt x="395041" y="656186"/>
                  </a:lnTo>
                  <a:lnTo>
                    <a:pt x="395088" y="656340"/>
                  </a:lnTo>
                  <a:lnTo>
                    <a:pt x="336670" y="656340"/>
                  </a:lnTo>
                  <a:lnTo>
                    <a:pt x="333111" y="656615"/>
                  </a:lnTo>
                  <a:lnTo>
                    <a:pt x="326048" y="657865"/>
                  </a:lnTo>
                  <a:lnTo>
                    <a:pt x="322611" y="658828"/>
                  </a:lnTo>
                  <a:lnTo>
                    <a:pt x="319269" y="660131"/>
                  </a:lnTo>
                  <a:lnTo>
                    <a:pt x="275394" y="667009"/>
                  </a:lnTo>
                  <a:lnTo>
                    <a:pt x="231538" y="669182"/>
                  </a:lnTo>
                  <a:close/>
                </a:path>
                <a:path w="2414270" h="983615">
                  <a:moveTo>
                    <a:pt x="395041" y="656186"/>
                  </a:moveTo>
                  <a:lnTo>
                    <a:pt x="148331" y="656186"/>
                  </a:lnTo>
                  <a:lnTo>
                    <a:pt x="394103" y="653073"/>
                  </a:lnTo>
                  <a:lnTo>
                    <a:pt x="395041" y="656186"/>
                  </a:lnTo>
                  <a:close/>
                </a:path>
                <a:path w="2414270" h="983615">
                  <a:moveTo>
                    <a:pt x="418100" y="752058"/>
                  </a:moveTo>
                  <a:lnTo>
                    <a:pt x="404673" y="723817"/>
                  </a:lnTo>
                  <a:lnTo>
                    <a:pt x="397997" y="709665"/>
                  </a:lnTo>
                  <a:lnTo>
                    <a:pt x="391435" y="695459"/>
                  </a:lnTo>
                  <a:lnTo>
                    <a:pt x="391009" y="694009"/>
                  </a:lnTo>
                  <a:lnTo>
                    <a:pt x="390526" y="692597"/>
                  </a:lnTo>
                  <a:lnTo>
                    <a:pt x="364348" y="662461"/>
                  </a:lnTo>
                  <a:lnTo>
                    <a:pt x="336670" y="656340"/>
                  </a:lnTo>
                  <a:lnTo>
                    <a:pt x="395088" y="656340"/>
                  </a:lnTo>
                  <a:lnTo>
                    <a:pt x="423225" y="749757"/>
                  </a:lnTo>
                  <a:lnTo>
                    <a:pt x="418100" y="752058"/>
                  </a:lnTo>
                  <a:close/>
                </a:path>
                <a:path w="2414270" h="983615">
                  <a:moveTo>
                    <a:pt x="1282922" y="631368"/>
                  </a:moveTo>
                  <a:lnTo>
                    <a:pt x="1275240" y="629071"/>
                  </a:lnTo>
                  <a:lnTo>
                    <a:pt x="1266458" y="622252"/>
                  </a:lnTo>
                  <a:lnTo>
                    <a:pt x="1256222" y="612666"/>
                  </a:lnTo>
                  <a:lnTo>
                    <a:pt x="1244020" y="602023"/>
                  </a:lnTo>
                  <a:lnTo>
                    <a:pt x="1328890" y="551747"/>
                  </a:lnTo>
                  <a:lnTo>
                    <a:pt x="1354995" y="559172"/>
                  </a:lnTo>
                  <a:lnTo>
                    <a:pt x="1348004" y="572184"/>
                  </a:lnTo>
                  <a:lnTo>
                    <a:pt x="1323418" y="608926"/>
                  </a:lnTo>
                  <a:lnTo>
                    <a:pt x="1294480" y="628523"/>
                  </a:lnTo>
                  <a:lnTo>
                    <a:pt x="1282922" y="631368"/>
                  </a:lnTo>
                  <a:close/>
                </a:path>
                <a:path w="2414270" h="983615">
                  <a:moveTo>
                    <a:pt x="1283080" y="631415"/>
                  </a:moveTo>
                  <a:lnTo>
                    <a:pt x="1282810" y="631396"/>
                  </a:lnTo>
                  <a:lnTo>
                    <a:pt x="1283080" y="631415"/>
                  </a:lnTo>
                  <a:close/>
                </a:path>
                <a:path w="2414270" h="983615">
                  <a:moveTo>
                    <a:pt x="853571" y="147073"/>
                  </a:moveTo>
                  <a:lnTo>
                    <a:pt x="813465" y="144203"/>
                  </a:lnTo>
                  <a:lnTo>
                    <a:pt x="771599" y="142094"/>
                  </a:lnTo>
                  <a:lnTo>
                    <a:pt x="820334" y="117809"/>
                  </a:lnTo>
                  <a:lnTo>
                    <a:pt x="864056" y="105861"/>
                  </a:lnTo>
                  <a:lnTo>
                    <a:pt x="900495" y="106160"/>
                  </a:lnTo>
                  <a:lnTo>
                    <a:pt x="927378" y="118696"/>
                  </a:lnTo>
                  <a:lnTo>
                    <a:pt x="891635" y="141604"/>
                  </a:lnTo>
                  <a:lnTo>
                    <a:pt x="853571" y="147073"/>
                  </a:lnTo>
                  <a:close/>
                </a:path>
                <a:path w="2414270" h="983615">
                  <a:moveTo>
                    <a:pt x="1817624" y="317115"/>
                  </a:moveTo>
                  <a:lnTo>
                    <a:pt x="1790076" y="309764"/>
                  </a:lnTo>
                  <a:lnTo>
                    <a:pt x="1794388" y="278898"/>
                  </a:lnTo>
                  <a:lnTo>
                    <a:pt x="1808376" y="261279"/>
                  </a:lnTo>
                  <a:lnTo>
                    <a:pt x="1832831" y="256600"/>
                  </a:lnTo>
                  <a:lnTo>
                    <a:pt x="1868545" y="264554"/>
                  </a:lnTo>
                  <a:lnTo>
                    <a:pt x="1857465" y="294370"/>
                  </a:lnTo>
                  <a:lnTo>
                    <a:pt x="1840289" y="311937"/>
                  </a:lnTo>
                  <a:lnTo>
                    <a:pt x="1817624" y="317115"/>
                  </a:lnTo>
                  <a:close/>
                </a:path>
                <a:path w="2414270" h="983615">
                  <a:moveTo>
                    <a:pt x="881845" y="591911"/>
                  </a:moveTo>
                  <a:lnTo>
                    <a:pt x="860875" y="587670"/>
                  </a:lnTo>
                  <a:lnTo>
                    <a:pt x="843180" y="571559"/>
                  </a:lnTo>
                  <a:lnTo>
                    <a:pt x="830519" y="544302"/>
                  </a:lnTo>
                  <a:lnTo>
                    <a:pt x="858141" y="536929"/>
                  </a:lnTo>
                  <a:lnTo>
                    <a:pt x="879424" y="541008"/>
                  </a:lnTo>
                  <a:lnTo>
                    <a:pt x="894707" y="556547"/>
                  </a:lnTo>
                  <a:lnTo>
                    <a:pt x="904328" y="583556"/>
                  </a:lnTo>
                  <a:lnTo>
                    <a:pt x="881845" y="591911"/>
                  </a:lnTo>
                  <a:close/>
                </a:path>
                <a:path w="2414270" h="983615">
                  <a:moveTo>
                    <a:pt x="1070334" y="27940"/>
                  </a:moveTo>
                  <a:lnTo>
                    <a:pt x="1009124" y="27940"/>
                  </a:lnTo>
                  <a:lnTo>
                    <a:pt x="1040079" y="27644"/>
                  </a:lnTo>
                  <a:lnTo>
                    <a:pt x="1070664" y="13271"/>
                  </a:lnTo>
                  <a:lnTo>
                    <a:pt x="1070334" y="27940"/>
                  </a:lnTo>
                  <a:close/>
                </a:path>
                <a:path w="2414270" h="983615">
                  <a:moveTo>
                    <a:pt x="954507" y="54439"/>
                  </a:moveTo>
                  <a:lnTo>
                    <a:pt x="952922" y="41232"/>
                  </a:lnTo>
                  <a:lnTo>
                    <a:pt x="979504" y="27892"/>
                  </a:lnTo>
                  <a:lnTo>
                    <a:pt x="1070334" y="27940"/>
                  </a:lnTo>
                  <a:lnTo>
                    <a:pt x="1069833" y="50185"/>
                  </a:lnTo>
                  <a:lnTo>
                    <a:pt x="954507" y="54439"/>
                  </a:lnTo>
                  <a:close/>
                </a:path>
                <a:path w="2414270" h="983615">
                  <a:moveTo>
                    <a:pt x="1122988" y="710580"/>
                  </a:moveTo>
                  <a:lnTo>
                    <a:pt x="1103571" y="710104"/>
                  </a:lnTo>
                  <a:lnTo>
                    <a:pt x="1075885" y="696561"/>
                  </a:lnTo>
                  <a:lnTo>
                    <a:pt x="1102145" y="652086"/>
                  </a:lnTo>
                  <a:lnTo>
                    <a:pt x="1143449" y="669489"/>
                  </a:lnTo>
                  <a:lnTo>
                    <a:pt x="1135744" y="697279"/>
                  </a:lnTo>
                  <a:lnTo>
                    <a:pt x="1122988" y="710580"/>
                  </a:lnTo>
                  <a:close/>
                </a:path>
                <a:path w="2414270" h="983615">
                  <a:moveTo>
                    <a:pt x="974656" y="529045"/>
                  </a:moveTo>
                  <a:lnTo>
                    <a:pt x="911502" y="522084"/>
                  </a:lnTo>
                  <a:lnTo>
                    <a:pt x="924148" y="477802"/>
                  </a:lnTo>
                  <a:lnTo>
                    <a:pt x="936215" y="470841"/>
                  </a:lnTo>
                  <a:lnTo>
                    <a:pt x="981521" y="512918"/>
                  </a:lnTo>
                  <a:lnTo>
                    <a:pt x="974656" y="529045"/>
                  </a:lnTo>
                  <a:close/>
                </a:path>
                <a:path w="2414270" h="983615">
                  <a:moveTo>
                    <a:pt x="925084" y="712765"/>
                  </a:moveTo>
                  <a:lnTo>
                    <a:pt x="908760" y="711260"/>
                  </a:lnTo>
                  <a:lnTo>
                    <a:pt x="887949" y="699287"/>
                  </a:lnTo>
                  <a:lnTo>
                    <a:pt x="902588" y="664945"/>
                  </a:lnTo>
                  <a:lnTo>
                    <a:pt x="952342" y="681169"/>
                  </a:lnTo>
                  <a:lnTo>
                    <a:pt x="938938" y="703002"/>
                  </a:lnTo>
                  <a:lnTo>
                    <a:pt x="925084" y="712765"/>
                  </a:lnTo>
                  <a:close/>
                </a:path>
                <a:path w="2414270" h="983615">
                  <a:moveTo>
                    <a:pt x="1230561" y="17892"/>
                  </a:moveTo>
                  <a:lnTo>
                    <a:pt x="1188020" y="13484"/>
                  </a:lnTo>
                  <a:lnTo>
                    <a:pt x="1184628" y="0"/>
                  </a:lnTo>
                  <a:lnTo>
                    <a:pt x="1229818" y="0"/>
                  </a:lnTo>
                  <a:lnTo>
                    <a:pt x="1230561" y="17892"/>
                  </a:lnTo>
                  <a:close/>
                </a:path>
                <a:path w="2414270" h="983615">
                  <a:moveTo>
                    <a:pt x="2085738" y="465562"/>
                  </a:moveTo>
                  <a:lnTo>
                    <a:pt x="2070693" y="426153"/>
                  </a:lnTo>
                  <a:lnTo>
                    <a:pt x="2107589" y="402253"/>
                  </a:lnTo>
                  <a:lnTo>
                    <a:pt x="2133094" y="445103"/>
                  </a:lnTo>
                  <a:lnTo>
                    <a:pt x="2085738" y="465562"/>
                  </a:lnTo>
                  <a:close/>
                </a:path>
                <a:path w="2414270" h="983615">
                  <a:moveTo>
                    <a:pt x="517531" y="325562"/>
                  </a:moveTo>
                  <a:lnTo>
                    <a:pt x="478103" y="271612"/>
                  </a:lnTo>
                  <a:lnTo>
                    <a:pt x="501752" y="241273"/>
                  </a:lnTo>
                  <a:lnTo>
                    <a:pt x="531028" y="285748"/>
                  </a:lnTo>
                  <a:lnTo>
                    <a:pt x="540735" y="295165"/>
                  </a:lnTo>
                  <a:lnTo>
                    <a:pt x="517531" y="325562"/>
                  </a:lnTo>
                  <a:close/>
                </a:path>
                <a:path w="2414270" h="983615">
                  <a:moveTo>
                    <a:pt x="2086627" y="60433"/>
                  </a:moveTo>
                  <a:lnTo>
                    <a:pt x="2026799" y="50765"/>
                  </a:lnTo>
                  <a:lnTo>
                    <a:pt x="2026799" y="33768"/>
                  </a:lnTo>
                  <a:lnTo>
                    <a:pt x="2101845" y="20348"/>
                  </a:lnTo>
                  <a:lnTo>
                    <a:pt x="2086627" y="60433"/>
                  </a:lnTo>
                  <a:close/>
                </a:path>
                <a:path w="2414270" h="983615">
                  <a:moveTo>
                    <a:pt x="411584" y="302127"/>
                  </a:moveTo>
                  <a:lnTo>
                    <a:pt x="379736" y="268190"/>
                  </a:lnTo>
                  <a:lnTo>
                    <a:pt x="383603" y="257961"/>
                  </a:lnTo>
                  <a:lnTo>
                    <a:pt x="426802" y="250535"/>
                  </a:lnTo>
                  <a:lnTo>
                    <a:pt x="422296" y="298452"/>
                  </a:lnTo>
                  <a:lnTo>
                    <a:pt x="411584" y="302127"/>
                  </a:lnTo>
                  <a:close/>
                </a:path>
                <a:path w="2414270" h="983615">
                  <a:moveTo>
                    <a:pt x="268107" y="223665"/>
                  </a:moveTo>
                  <a:lnTo>
                    <a:pt x="237571" y="203237"/>
                  </a:lnTo>
                  <a:lnTo>
                    <a:pt x="306875" y="200665"/>
                  </a:lnTo>
                  <a:lnTo>
                    <a:pt x="308673" y="209985"/>
                  </a:lnTo>
                  <a:lnTo>
                    <a:pt x="303734" y="213840"/>
                  </a:lnTo>
                  <a:lnTo>
                    <a:pt x="298341" y="216893"/>
                  </a:lnTo>
                  <a:lnTo>
                    <a:pt x="286650" y="221398"/>
                  </a:lnTo>
                  <a:lnTo>
                    <a:pt x="280603" y="222752"/>
                  </a:lnTo>
                  <a:lnTo>
                    <a:pt x="268107" y="223665"/>
                  </a:lnTo>
                  <a:close/>
                </a:path>
                <a:path w="2414270" h="983615">
                  <a:moveTo>
                    <a:pt x="1154862" y="515313"/>
                  </a:moveTo>
                  <a:lnTo>
                    <a:pt x="1146352" y="514211"/>
                  </a:lnTo>
                  <a:lnTo>
                    <a:pt x="1137468" y="512105"/>
                  </a:lnTo>
                  <a:lnTo>
                    <a:pt x="1128694" y="510269"/>
                  </a:lnTo>
                  <a:lnTo>
                    <a:pt x="1127670" y="496404"/>
                  </a:lnTo>
                  <a:lnTo>
                    <a:pt x="1169283" y="475134"/>
                  </a:lnTo>
                  <a:lnTo>
                    <a:pt x="1181716" y="488553"/>
                  </a:lnTo>
                  <a:lnTo>
                    <a:pt x="1177269" y="495833"/>
                  </a:lnTo>
                  <a:lnTo>
                    <a:pt x="1172942" y="503455"/>
                  </a:lnTo>
                  <a:lnTo>
                    <a:pt x="1168202" y="510022"/>
                  </a:lnTo>
                  <a:lnTo>
                    <a:pt x="1162515" y="514136"/>
                  </a:lnTo>
                  <a:lnTo>
                    <a:pt x="1154862" y="515313"/>
                  </a:lnTo>
                  <a:close/>
                </a:path>
                <a:path w="2414270" h="983615">
                  <a:moveTo>
                    <a:pt x="508404" y="574448"/>
                  </a:moveTo>
                  <a:lnTo>
                    <a:pt x="480095" y="553004"/>
                  </a:lnTo>
                  <a:lnTo>
                    <a:pt x="492335" y="509689"/>
                  </a:lnTo>
                  <a:lnTo>
                    <a:pt x="509271" y="520840"/>
                  </a:lnTo>
                  <a:lnTo>
                    <a:pt x="513253" y="536045"/>
                  </a:lnTo>
                  <a:lnTo>
                    <a:pt x="512659" y="552468"/>
                  </a:lnTo>
                  <a:lnTo>
                    <a:pt x="515868" y="567274"/>
                  </a:lnTo>
                  <a:lnTo>
                    <a:pt x="508404" y="574448"/>
                  </a:lnTo>
                  <a:close/>
                </a:path>
                <a:path w="2414270" h="983615">
                  <a:moveTo>
                    <a:pt x="1634379" y="661073"/>
                  </a:moveTo>
                  <a:lnTo>
                    <a:pt x="1626448" y="650331"/>
                  </a:lnTo>
                  <a:lnTo>
                    <a:pt x="1622598" y="628128"/>
                  </a:lnTo>
                  <a:lnTo>
                    <a:pt x="1656825" y="619890"/>
                  </a:lnTo>
                  <a:lnTo>
                    <a:pt x="1667073" y="650597"/>
                  </a:lnTo>
                  <a:lnTo>
                    <a:pt x="1647539" y="660960"/>
                  </a:lnTo>
                  <a:lnTo>
                    <a:pt x="1634379" y="661073"/>
                  </a:lnTo>
                  <a:close/>
                </a:path>
                <a:path w="2414270" h="983615">
                  <a:moveTo>
                    <a:pt x="1053396" y="234795"/>
                  </a:moveTo>
                  <a:lnTo>
                    <a:pt x="1009115" y="207723"/>
                  </a:lnTo>
                  <a:lnTo>
                    <a:pt x="1011222" y="203856"/>
                  </a:lnTo>
                  <a:lnTo>
                    <a:pt x="978562" y="198055"/>
                  </a:lnTo>
                  <a:lnTo>
                    <a:pt x="998057" y="189489"/>
                  </a:lnTo>
                  <a:lnTo>
                    <a:pt x="1019815" y="193474"/>
                  </a:lnTo>
                  <a:lnTo>
                    <a:pt x="1039656" y="208934"/>
                  </a:lnTo>
                  <a:lnTo>
                    <a:pt x="1053396" y="234795"/>
                  </a:lnTo>
                  <a:close/>
                </a:path>
                <a:path w="2414270" h="983615">
                  <a:moveTo>
                    <a:pt x="1676413" y="67801"/>
                  </a:moveTo>
                  <a:lnTo>
                    <a:pt x="1687068" y="34310"/>
                  </a:lnTo>
                  <a:lnTo>
                    <a:pt x="1742140" y="29804"/>
                  </a:lnTo>
                  <a:lnTo>
                    <a:pt x="1742604" y="42199"/>
                  </a:lnTo>
                  <a:lnTo>
                    <a:pt x="1676413" y="67801"/>
                  </a:lnTo>
                  <a:close/>
                </a:path>
                <a:path w="2414270" h="983615">
                  <a:moveTo>
                    <a:pt x="1525820" y="957510"/>
                  </a:moveTo>
                  <a:lnTo>
                    <a:pt x="1529220" y="950262"/>
                  </a:lnTo>
                  <a:lnTo>
                    <a:pt x="1543394" y="950880"/>
                  </a:lnTo>
                  <a:lnTo>
                    <a:pt x="1543547" y="951398"/>
                  </a:lnTo>
                  <a:lnTo>
                    <a:pt x="1525820" y="957510"/>
                  </a:lnTo>
                  <a:close/>
                </a:path>
                <a:path w="2414270" h="983615">
                  <a:moveTo>
                    <a:pt x="1550453" y="5401"/>
                  </a:moveTo>
                  <a:lnTo>
                    <a:pt x="1535061" y="0"/>
                  </a:lnTo>
                  <a:lnTo>
                    <a:pt x="1557766" y="0"/>
                  </a:lnTo>
                  <a:lnTo>
                    <a:pt x="1550453" y="5401"/>
                  </a:lnTo>
                  <a:close/>
                </a:path>
                <a:path w="2414270" h="983615">
                  <a:moveTo>
                    <a:pt x="1716808" y="480974"/>
                  </a:moveTo>
                  <a:lnTo>
                    <a:pt x="1672333" y="466026"/>
                  </a:lnTo>
                  <a:lnTo>
                    <a:pt x="1671212" y="453109"/>
                  </a:lnTo>
                  <a:lnTo>
                    <a:pt x="1711607" y="433927"/>
                  </a:lnTo>
                  <a:lnTo>
                    <a:pt x="1716808" y="480974"/>
                  </a:lnTo>
                  <a:close/>
                </a:path>
                <a:path w="2414270" h="983615">
                  <a:moveTo>
                    <a:pt x="1041156" y="168179"/>
                  </a:moveTo>
                  <a:lnTo>
                    <a:pt x="1032822" y="139561"/>
                  </a:lnTo>
                  <a:lnTo>
                    <a:pt x="1084625" y="113398"/>
                  </a:lnTo>
                  <a:lnTo>
                    <a:pt x="1089692" y="120262"/>
                  </a:lnTo>
                  <a:lnTo>
                    <a:pt x="1041156" y="168179"/>
                  </a:lnTo>
                  <a:close/>
                </a:path>
                <a:path w="2414270" h="983615">
                  <a:moveTo>
                    <a:pt x="1902597" y="334"/>
                  </a:moveTo>
                  <a:lnTo>
                    <a:pt x="1901325" y="0"/>
                  </a:lnTo>
                  <a:lnTo>
                    <a:pt x="1902617" y="0"/>
                  </a:lnTo>
                  <a:lnTo>
                    <a:pt x="1902597" y="334"/>
                  </a:lnTo>
                  <a:close/>
                </a:path>
                <a:path w="2414270" h="983615">
                  <a:moveTo>
                    <a:pt x="1903062" y="239107"/>
                  </a:moveTo>
                  <a:lnTo>
                    <a:pt x="1850542" y="224372"/>
                  </a:lnTo>
                  <a:lnTo>
                    <a:pt x="1859525" y="217705"/>
                  </a:lnTo>
                  <a:lnTo>
                    <a:pt x="1866974" y="211740"/>
                  </a:lnTo>
                  <a:lnTo>
                    <a:pt x="1872835" y="207741"/>
                  </a:lnTo>
                  <a:lnTo>
                    <a:pt x="1877053" y="206969"/>
                  </a:lnTo>
                  <a:lnTo>
                    <a:pt x="1886240" y="211836"/>
                  </a:lnTo>
                  <a:lnTo>
                    <a:pt x="1895103" y="217204"/>
                  </a:lnTo>
                  <a:lnTo>
                    <a:pt x="1903643" y="223071"/>
                  </a:lnTo>
                  <a:lnTo>
                    <a:pt x="1911860" y="229439"/>
                  </a:lnTo>
                  <a:lnTo>
                    <a:pt x="1903062" y="239107"/>
                  </a:lnTo>
                  <a:close/>
                </a:path>
                <a:path w="2414270" h="983615">
                  <a:moveTo>
                    <a:pt x="555741" y="240093"/>
                  </a:moveTo>
                  <a:lnTo>
                    <a:pt x="538705" y="200781"/>
                  </a:lnTo>
                  <a:lnTo>
                    <a:pt x="546942" y="194187"/>
                  </a:lnTo>
                  <a:lnTo>
                    <a:pt x="580782" y="202831"/>
                  </a:lnTo>
                  <a:lnTo>
                    <a:pt x="564848" y="238662"/>
                  </a:lnTo>
                  <a:lnTo>
                    <a:pt x="555741" y="240093"/>
                  </a:lnTo>
                  <a:close/>
                </a:path>
                <a:path w="2414270" h="983615">
                  <a:moveTo>
                    <a:pt x="1500563" y="68594"/>
                  </a:moveTo>
                  <a:lnTo>
                    <a:pt x="1498765" y="61478"/>
                  </a:lnTo>
                  <a:lnTo>
                    <a:pt x="1530361" y="49876"/>
                  </a:lnTo>
                  <a:lnTo>
                    <a:pt x="1525489" y="25821"/>
                  </a:lnTo>
                  <a:lnTo>
                    <a:pt x="1560662" y="47420"/>
                  </a:lnTo>
                  <a:lnTo>
                    <a:pt x="1555790" y="57630"/>
                  </a:lnTo>
                  <a:lnTo>
                    <a:pt x="1500563" y="68594"/>
                  </a:lnTo>
                  <a:close/>
                </a:path>
                <a:path w="2414270" h="983615">
                  <a:moveTo>
                    <a:pt x="2011688" y="720171"/>
                  </a:moveTo>
                  <a:lnTo>
                    <a:pt x="1996827" y="719804"/>
                  </a:lnTo>
                  <a:lnTo>
                    <a:pt x="2016396" y="709148"/>
                  </a:lnTo>
                  <a:lnTo>
                    <a:pt x="2027466" y="708994"/>
                  </a:lnTo>
                  <a:lnTo>
                    <a:pt x="2011688" y="720171"/>
                  </a:lnTo>
                  <a:close/>
                </a:path>
                <a:path w="2414270" h="983615">
                  <a:moveTo>
                    <a:pt x="1297003" y="682387"/>
                  </a:moveTo>
                  <a:lnTo>
                    <a:pt x="1254172" y="672467"/>
                  </a:lnTo>
                  <a:lnTo>
                    <a:pt x="1255951" y="658139"/>
                  </a:lnTo>
                  <a:lnTo>
                    <a:pt x="1267527" y="650739"/>
                  </a:lnTo>
                  <a:lnTo>
                    <a:pt x="1278510" y="650945"/>
                  </a:lnTo>
                  <a:lnTo>
                    <a:pt x="1289003" y="657432"/>
                  </a:lnTo>
                  <a:lnTo>
                    <a:pt x="1299111" y="668871"/>
                  </a:lnTo>
                  <a:lnTo>
                    <a:pt x="1297003" y="682387"/>
                  </a:lnTo>
                  <a:close/>
                </a:path>
                <a:path w="2414270" h="983615">
                  <a:moveTo>
                    <a:pt x="2037009" y="638879"/>
                  </a:moveTo>
                  <a:lnTo>
                    <a:pt x="2034495" y="631396"/>
                  </a:lnTo>
                  <a:lnTo>
                    <a:pt x="2131295" y="600457"/>
                  </a:lnTo>
                  <a:lnTo>
                    <a:pt x="2134274" y="610763"/>
                  </a:lnTo>
                  <a:lnTo>
                    <a:pt x="2037009" y="638879"/>
                  </a:lnTo>
                  <a:close/>
                </a:path>
                <a:path w="2414270" h="983615">
                  <a:moveTo>
                    <a:pt x="1554861" y="818964"/>
                  </a:moveTo>
                  <a:lnTo>
                    <a:pt x="1434585" y="801309"/>
                  </a:lnTo>
                  <a:lnTo>
                    <a:pt x="1435804" y="793014"/>
                  </a:lnTo>
                  <a:lnTo>
                    <a:pt x="1555886" y="812119"/>
                  </a:lnTo>
                  <a:lnTo>
                    <a:pt x="1554861" y="818964"/>
                  </a:lnTo>
                  <a:close/>
                </a:path>
                <a:path w="2414270" h="983615">
                  <a:moveTo>
                    <a:pt x="2171110" y="56218"/>
                  </a:moveTo>
                  <a:lnTo>
                    <a:pt x="2127041" y="39937"/>
                  </a:lnTo>
                  <a:lnTo>
                    <a:pt x="2130464" y="29707"/>
                  </a:lnTo>
                  <a:lnTo>
                    <a:pt x="2178807" y="27967"/>
                  </a:lnTo>
                  <a:lnTo>
                    <a:pt x="2171110" y="56218"/>
                  </a:lnTo>
                  <a:close/>
                </a:path>
                <a:path w="2414270" h="983615">
                  <a:moveTo>
                    <a:pt x="967656" y="665293"/>
                  </a:moveTo>
                  <a:lnTo>
                    <a:pt x="961758" y="657926"/>
                  </a:lnTo>
                  <a:lnTo>
                    <a:pt x="982139" y="619735"/>
                  </a:lnTo>
                  <a:lnTo>
                    <a:pt x="1006601" y="656243"/>
                  </a:lnTo>
                  <a:lnTo>
                    <a:pt x="967656" y="665293"/>
                  </a:lnTo>
                  <a:close/>
                </a:path>
                <a:path w="2414270" h="983615">
                  <a:moveTo>
                    <a:pt x="1269506" y="137395"/>
                  </a:moveTo>
                  <a:lnTo>
                    <a:pt x="1262022" y="130008"/>
                  </a:lnTo>
                  <a:lnTo>
                    <a:pt x="1283022" y="110342"/>
                  </a:lnTo>
                  <a:lnTo>
                    <a:pt x="1285478" y="81743"/>
                  </a:lnTo>
                  <a:lnTo>
                    <a:pt x="1316997" y="87544"/>
                  </a:lnTo>
                  <a:lnTo>
                    <a:pt x="1269506" y="137395"/>
                  </a:lnTo>
                  <a:close/>
                </a:path>
              </a:pathLst>
            </a:custGeom>
            <a:solidFill>
              <a:srgbClr val="FBFBFB">
                <a:alpha val="10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9682407" y="0"/>
            <a:ext cx="5893435" cy="1214755"/>
            <a:chOff x="9682407" y="0"/>
            <a:chExt cx="5893435" cy="1214755"/>
          </a:xfrm>
        </p:grpSpPr>
        <p:sp>
          <p:nvSpPr>
            <p:cNvPr id="14" name="object 14"/>
            <p:cNvSpPr/>
            <p:nvPr/>
          </p:nvSpPr>
          <p:spPr>
            <a:xfrm>
              <a:off x="9682407" y="0"/>
              <a:ext cx="5893435" cy="1214755"/>
            </a:xfrm>
            <a:custGeom>
              <a:avLst/>
              <a:gdLst/>
              <a:ahLst/>
              <a:cxnLst/>
              <a:rect l="l" t="t" r="r" b="b"/>
              <a:pathLst>
                <a:path w="5893434" h="1214755">
                  <a:moveTo>
                    <a:pt x="2012539" y="0"/>
                  </a:moveTo>
                  <a:lnTo>
                    <a:pt x="5892846" y="0"/>
                  </a:lnTo>
                  <a:lnTo>
                    <a:pt x="5890534" y="11605"/>
                  </a:lnTo>
                  <a:lnTo>
                    <a:pt x="5880402" y="61373"/>
                  </a:lnTo>
                  <a:lnTo>
                    <a:pt x="5870044" y="111067"/>
                  </a:lnTo>
                  <a:lnTo>
                    <a:pt x="5859435" y="160679"/>
                  </a:lnTo>
                  <a:lnTo>
                    <a:pt x="5848467" y="210589"/>
                  </a:lnTo>
                  <a:lnTo>
                    <a:pt x="5837378" y="259627"/>
                  </a:lnTo>
                  <a:lnTo>
                    <a:pt x="5825883" y="308948"/>
                  </a:lnTo>
                  <a:lnTo>
                    <a:pt x="5814048" y="358156"/>
                  </a:lnTo>
                  <a:lnTo>
                    <a:pt x="5801733" y="407699"/>
                  </a:lnTo>
                  <a:lnTo>
                    <a:pt x="5789265" y="456204"/>
                  </a:lnTo>
                  <a:lnTo>
                    <a:pt x="5776271" y="505028"/>
                  </a:lnTo>
                  <a:lnTo>
                    <a:pt x="5762846" y="553708"/>
                  </a:lnTo>
                  <a:lnTo>
                    <a:pt x="5748967" y="602237"/>
                  </a:lnTo>
                  <a:lnTo>
                    <a:pt x="5734610" y="650607"/>
                  </a:lnTo>
                  <a:lnTo>
                    <a:pt x="5719755" y="698811"/>
                  </a:lnTo>
                  <a:lnTo>
                    <a:pt x="5704376" y="746839"/>
                  </a:lnTo>
                  <a:lnTo>
                    <a:pt x="5686571" y="797775"/>
                  </a:lnTo>
                  <a:lnTo>
                    <a:pt x="5667338" y="845800"/>
                  </a:lnTo>
                  <a:lnTo>
                    <a:pt x="5646720" y="890910"/>
                  </a:lnTo>
                  <a:lnTo>
                    <a:pt x="5624761" y="933101"/>
                  </a:lnTo>
                  <a:lnTo>
                    <a:pt x="5601505" y="972368"/>
                  </a:lnTo>
                  <a:lnTo>
                    <a:pt x="5576993" y="1008706"/>
                  </a:lnTo>
                  <a:lnTo>
                    <a:pt x="5551271" y="1042111"/>
                  </a:lnTo>
                  <a:lnTo>
                    <a:pt x="5524380" y="1072579"/>
                  </a:lnTo>
                  <a:lnTo>
                    <a:pt x="5496365" y="1100104"/>
                  </a:lnTo>
                  <a:lnTo>
                    <a:pt x="5437133" y="1146308"/>
                  </a:lnTo>
                  <a:lnTo>
                    <a:pt x="5373922" y="1180688"/>
                  </a:lnTo>
                  <a:lnTo>
                    <a:pt x="5307078" y="1203207"/>
                  </a:lnTo>
                  <a:lnTo>
                    <a:pt x="5236947" y="1213828"/>
                  </a:lnTo>
                  <a:lnTo>
                    <a:pt x="5200757" y="1214664"/>
                  </a:lnTo>
                  <a:lnTo>
                    <a:pt x="5163876" y="1212513"/>
                  </a:lnTo>
                  <a:lnTo>
                    <a:pt x="5088210" y="1199227"/>
                  </a:lnTo>
                  <a:lnTo>
                    <a:pt x="5049513" y="1188082"/>
                  </a:lnTo>
                  <a:lnTo>
                    <a:pt x="5010298" y="1173931"/>
                  </a:lnTo>
                  <a:lnTo>
                    <a:pt x="4970606" y="1156769"/>
                  </a:lnTo>
                  <a:lnTo>
                    <a:pt x="4930483" y="1136591"/>
                  </a:lnTo>
                  <a:lnTo>
                    <a:pt x="4889971" y="1113392"/>
                  </a:lnTo>
                  <a:lnTo>
                    <a:pt x="4849114" y="1087168"/>
                  </a:lnTo>
                  <a:lnTo>
                    <a:pt x="4807955" y="1057914"/>
                  </a:lnTo>
                  <a:lnTo>
                    <a:pt x="4766536" y="1025626"/>
                  </a:lnTo>
                  <a:lnTo>
                    <a:pt x="4724902" y="990299"/>
                  </a:lnTo>
                  <a:lnTo>
                    <a:pt x="4689376" y="958364"/>
                  </a:lnTo>
                  <a:lnTo>
                    <a:pt x="4654453" y="925715"/>
                  </a:lnTo>
                  <a:lnTo>
                    <a:pt x="4620083" y="892382"/>
                  </a:lnTo>
                  <a:lnTo>
                    <a:pt x="4586212" y="858396"/>
                  </a:lnTo>
                  <a:lnTo>
                    <a:pt x="4552791" y="823788"/>
                  </a:lnTo>
                  <a:lnTo>
                    <a:pt x="4519766" y="788589"/>
                  </a:lnTo>
                  <a:lnTo>
                    <a:pt x="4487087" y="752829"/>
                  </a:lnTo>
                  <a:lnTo>
                    <a:pt x="4454702" y="716540"/>
                  </a:lnTo>
                  <a:lnTo>
                    <a:pt x="4422559" y="679752"/>
                  </a:lnTo>
                  <a:lnTo>
                    <a:pt x="4390607" y="642496"/>
                  </a:lnTo>
                  <a:lnTo>
                    <a:pt x="4358793" y="604802"/>
                  </a:lnTo>
                  <a:lnTo>
                    <a:pt x="4327067" y="566702"/>
                  </a:lnTo>
                  <a:lnTo>
                    <a:pt x="4295376" y="528226"/>
                  </a:lnTo>
                  <a:lnTo>
                    <a:pt x="4070200" y="250962"/>
                  </a:lnTo>
                  <a:lnTo>
                    <a:pt x="4036935" y="210589"/>
                  </a:lnTo>
                  <a:lnTo>
                    <a:pt x="4003241" y="170117"/>
                  </a:lnTo>
                  <a:lnTo>
                    <a:pt x="3969066" y="129577"/>
                  </a:lnTo>
                  <a:lnTo>
                    <a:pt x="3934358" y="89001"/>
                  </a:lnTo>
                  <a:lnTo>
                    <a:pt x="2051039" y="89001"/>
                  </a:lnTo>
                  <a:lnTo>
                    <a:pt x="2047446" y="80515"/>
                  </a:lnTo>
                  <a:lnTo>
                    <a:pt x="2022686" y="23048"/>
                  </a:lnTo>
                  <a:lnTo>
                    <a:pt x="2012539" y="0"/>
                  </a:lnTo>
                  <a:close/>
                </a:path>
                <a:path w="5893434" h="1214755">
                  <a:moveTo>
                    <a:pt x="2051039" y="89001"/>
                  </a:moveTo>
                  <a:lnTo>
                    <a:pt x="3934358" y="89001"/>
                  </a:lnTo>
                  <a:lnTo>
                    <a:pt x="3895711" y="147052"/>
                  </a:lnTo>
                  <a:lnTo>
                    <a:pt x="3859251" y="202553"/>
                  </a:lnTo>
                  <a:lnTo>
                    <a:pt x="3824789" y="255618"/>
                  </a:lnTo>
                  <a:lnTo>
                    <a:pt x="3792140" y="306363"/>
                  </a:lnTo>
                  <a:lnTo>
                    <a:pt x="3675910" y="488451"/>
                  </a:lnTo>
                  <a:lnTo>
                    <a:pt x="3649508" y="529326"/>
                  </a:lnTo>
                  <a:lnTo>
                    <a:pt x="3623793" y="568573"/>
                  </a:lnTo>
                  <a:lnTo>
                    <a:pt x="3598578" y="606307"/>
                  </a:lnTo>
                  <a:lnTo>
                    <a:pt x="3573676" y="642644"/>
                  </a:lnTo>
                  <a:lnTo>
                    <a:pt x="3548898" y="677699"/>
                  </a:lnTo>
                  <a:lnTo>
                    <a:pt x="3524058" y="711587"/>
                  </a:lnTo>
                  <a:lnTo>
                    <a:pt x="3498968" y="744424"/>
                  </a:lnTo>
                  <a:lnTo>
                    <a:pt x="3473441" y="776325"/>
                  </a:lnTo>
                  <a:lnTo>
                    <a:pt x="3447290" y="807405"/>
                  </a:lnTo>
                  <a:lnTo>
                    <a:pt x="3405213" y="855233"/>
                  </a:lnTo>
                  <a:lnTo>
                    <a:pt x="3364644" y="899435"/>
                  </a:lnTo>
                  <a:lnTo>
                    <a:pt x="3325479" y="940047"/>
                  </a:lnTo>
                  <a:lnTo>
                    <a:pt x="3287615" y="977103"/>
                  </a:lnTo>
                  <a:lnTo>
                    <a:pt x="3250947" y="1010639"/>
                  </a:lnTo>
                  <a:lnTo>
                    <a:pt x="3215371" y="1040688"/>
                  </a:lnTo>
                  <a:lnTo>
                    <a:pt x="3180784" y="1067287"/>
                  </a:lnTo>
                  <a:lnTo>
                    <a:pt x="3147081" y="1090470"/>
                  </a:lnTo>
                  <a:lnTo>
                    <a:pt x="3114158" y="1110272"/>
                  </a:lnTo>
                  <a:lnTo>
                    <a:pt x="3050238" y="1139873"/>
                  </a:lnTo>
                  <a:lnTo>
                    <a:pt x="2988193" y="1156369"/>
                  </a:lnTo>
                  <a:lnTo>
                    <a:pt x="2927189" y="1160040"/>
                  </a:lnTo>
                  <a:lnTo>
                    <a:pt x="2896819" y="1157153"/>
                  </a:lnTo>
                  <a:lnTo>
                    <a:pt x="2835819" y="1142110"/>
                  </a:lnTo>
                  <a:lnTo>
                    <a:pt x="2773783" y="1114941"/>
                  </a:lnTo>
                  <a:lnTo>
                    <a:pt x="2709878" y="1075924"/>
                  </a:lnTo>
                  <a:lnTo>
                    <a:pt x="2676965" y="1052060"/>
                  </a:lnTo>
                  <a:lnTo>
                    <a:pt x="2643273" y="1025340"/>
                  </a:lnTo>
                  <a:lnTo>
                    <a:pt x="2608698" y="995797"/>
                  </a:lnTo>
                  <a:lnTo>
                    <a:pt x="2573136" y="963467"/>
                  </a:lnTo>
                  <a:lnTo>
                    <a:pt x="2536483" y="928385"/>
                  </a:lnTo>
                  <a:lnTo>
                    <a:pt x="2498635" y="890586"/>
                  </a:lnTo>
                  <a:lnTo>
                    <a:pt x="2459488" y="850104"/>
                  </a:lnTo>
                  <a:lnTo>
                    <a:pt x="2418938" y="806975"/>
                  </a:lnTo>
                  <a:lnTo>
                    <a:pt x="2376882" y="761234"/>
                  </a:lnTo>
                  <a:lnTo>
                    <a:pt x="2333214" y="712915"/>
                  </a:lnTo>
                  <a:lnTo>
                    <a:pt x="2306790" y="675196"/>
                  </a:lnTo>
                  <a:lnTo>
                    <a:pt x="2276191" y="617885"/>
                  </a:lnTo>
                  <a:lnTo>
                    <a:pt x="2259426" y="582778"/>
                  </a:lnTo>
                  <a:lnTo>
                    <a:pt x="2241736" y="543848"/>
                  </a:lnTo>
                  <a:lnTo>
                    <a:pt x="2223161" y="501453"/>
                  </a:lnTo>
                  <a:lnTo>
                    <a:pt x="2203740" y="455951"/>
                  </a:lnTo>
                  <a:lnTo>
                    <a:pt x="2183513" y="407699"/>
                  </a:lnTo>
                  <a:lnTo>
                    <a:pt x="2162520" y="357057"/>
                  </a:lnTo>
                  <a:lnTo>
                    <a:pt x="2118393" y="250032"/>
                  </a:lnTo>
                  <a:lnTo>
                    <a:pt x="2095339" y="194365"/>
                  </a:lnTo>
                  <a:lnTo>
                    <a:pt x="2071677" y="137740"/>
                  </a:lnTo>
                  <a:lnTo>
                    <a:pt x="2051039" y="89001"/>
                  </a:lnTo>
                  <a:close/>
                </a:path>
                <a:path w="5893434" h="1214755">
                  <a:moveTo>
                    <a:pt x="0" y="0"/>
                  </a:moveTo>
                  <a:lnTo>
                    <a:pt x="1743198" y="0"/>
                  </a:lnTo>
                  <a:lnTo>
                    <a:pt x="1695861" y="81904"/>
                  </a:lnTo>
                  <a:lnTo>
                    <a:pt x="1670109" y="125919"/>
                  </a:lnTo>
                  <a:lnTo>
                    <a:pt x="1644490" y="169069"/>
                  </a:lnTo>
                  <a:lnTo>
                    <a:pt x="1618855" y="211414"/>
                  </a:lnTo>
                  <a:lnTo>
                    <a:pt x="1593056" y="253012"/>
                  </a:lnTo>
                  <a:lnTo>
                    <a:pt x="1566944" y="293923"/>
                  </a:lnTo>
                  <a:lnTo>
                    <a:pt x="1540370" y="334205"/>
                  </a:lnTo>
                  <a:lnTo>
                    <a:pt x="1513186" y="373918"/>
                  </a:lnTo>
                  <a:lnTo>
                    <a:pt x="1066729" y="706457"/>
                  </a:lnTo>
                  <a:lnTo>
                    <a:pt x="626979" y="661816"/>
                  </a:lnTo>
                  <a:lnTo>
                    <a:pt x="291548" y="467900"/>
                  </a:lnTo>
                  <a:lnTo>
                    <a:pt x="158046" y="3526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7C3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806927" y="0"/>
              <a:ext cx="5729605" cy="819785"/>
            </a:xfrm>
            <a:custGeom>
              <a:avLst/>
              <a:gdLst/>
              <a:ahLst/>
              <a:cxnLst/>
              <a:rect l="l" t="t" r="r" b="b"/>
              <a:pathLst>
                <a:path w="5729605" h="819785">
                  <a:moveTo>
                    <a:pt x="4492621" y="281355"/>
                  </a:moveTo>
                  <a:lnTo>
                    <a:pt x="4593383" y="281355"/>
                  </a:lnTo>
                  <a:lnTo>
                    <a:pt x="4568602" y="292100"/>
                  </a:lnTo>
                  <a:lnTo>
                    <a:pt x="4556978" y="327571"/>
                  </a:lnTo>
                  <a:lnTo>
                    <a:pt x="4505443" y="290453"/>
                  </a:lnTo>
                  <a:lnTo>
                    <a:pt x="4507438" y="288757"/>
                  </a:lnTo>
                  <a:lnTo>
                    <a:pt x="4492621" y="281355"/>
                  </a:lnTo>
                  <a:close/>
                </a:path>
                <a:path w="5729605" h="819785">
                  <a:moveTo>
                    <a:pt x="4651818" y="237571"/>
                  </a:moveTo>
                  <a:lnTo>
                    <a:pt x="4671075" y="267155"/>
                  </a:lnTo>
                  <a:lnTo>
                    <a:pt x="4647248" y="283737"/>
                  </a:lnTo>
                  <a:lnTo>
                    <a:pt x="4620475" y="283519"/>
                  </a:lnTo>
                  <a:lnTo>
                    <a:pt x="4593383" y="281355"/>
                  </a:lnTo>
                  <a:lnTo>
                    <a:pt x="4492621" y="281355"/>
                  </a:lnTo>
                  <a:lnTo>
                    <a:pt x="4446823" y="258474"/>
                  </a:lnTo>
                  <a:lnTo>
                    <a:pt x="4450474" y="244306"/>
                  </a:lnTo>
                  <a:lnTo>
                    <a:pt x="4620886" y="244306"/>
                  </a:lnTo>
                  <a:lnTo>
                    <a:pt x="4651818" y="237571"/>
                  </a:lnTo>
                  <a:close/>
                </a:path>
                <a:path w="5729605" h="819785">
                  <a:moveTo>
                    <a:pt x="4554534" y="198358"/>
                  </a:moveTo>
                  <a:lnTo>
                    <a:pt x="4581623" y="206989"/>
                  </a:lnTo>
                  <a:lnTo>
                    <a:pt x="4584068" y="227842"/>
                  </a:lnTo>
                  <a:lnTo>
                    <a:pt x="4620886" y="244306"/>
                  </a:lnTo>
                  <a:lnTo>
                    <a:pt x="4450474" y="244306"/>
                  </a:lnTo>
                  <a:lnTo>
                    <a:pt x="4452790" y="235319"/>
                  </a:lnTo>
                  <a:lnTo>
                    <a:pt x="4463766" y="222529"/>
                  </a:lnTo>
                  <a:lnTo>
                    <a:pt x="4477783" y="216212"/>
                  </a:lnTo>
                  <a:lnTo>
                    <a:pt x="4492870" y="212476"/>
                  </a:lnTo>
                  <a:lnTo>
                    <a:pt x="4554534" y="198358"/>
                  </a:lnTo>
                  <a:close/>
                </a:path>
                <a:path w="5729605" h="819785">
                  <a:moveTo>
                    <a:pt x="4387056" y="234478"/>
                  </a:moveTo>
                  <a:lnTo>
                    <a:pt x="4394102" y="235952"/>
                  </a:lnTo>
                  <a:lnTo>
                    <a:pt x="4402796" y="242379"/>
                  </a:lnTo>
                  <a:lnTo>
                    <a:pt x="4412200" y="250929"/>
                  </a:lnTo>
                  <a:lnTo>
                    <a:pt x="4421379" y="258774"/>
                  </a:lnTo>
                  <a:lnTo>
                    <a:pt x="4417887" y="268751"/>
                  </a:lnTo>
                  <a:lnTo>
                    <a:pt x="4362560" y="284018"/>
                  </a:lnTo>
                  <a:lnTo>
                    <a:pt x="4353929" y="316096"/>
                  </a:lnTo>
                  <a:lnTo>
                    <a:pt x="4306135" y="328519"/>
                  </a:lnTo>
                  <a:lnTo>
                    <a:pt x="4305342" y="303841"/>
                  </a:lnTo>
                  <a:lnTo>
                    <a:pt x="4313257" y="288663"/>
                  </a:lnTo>
                  <a:lnTo>
                    <a:pt x="4327589" y="280342"/>
                  </a:lnTo>
                  <a:lnTo>
                    <a:pt x="4346047" y="276235"/>
                  </a:lnTo>
                  <a:lnTo>
                    <a:pt x="4339910" y="268602"/>
                  </a:lnTo>
                  <a:lnTo>
                    <a:pt x="4350667" y="258648"/>
                  </a:lnTo>
                  <a:lnTo>
                    <a:pt x="4362110" y="249643"/>
                  </a:lnTo>
                  <a:lnTo>
                    <a:pt x="4374240" y="241586"/>
                  </a:lnTo>
                  <a:lnTo>
                    <a:pt x="4387056" y="234478"/>
                  </a:lnTo>
                  <a:close/>
                </a:path>
                <a:path w="5729605" h="819785">
                  <a:moveTo>
                    <a:pt x="5565805" y="175266"/>
                  </a:moveTo>
                  <a:lnTo>
                    <a:pt x="5609831" y="187331"/>
                  </a:lnTo>
                  <a:lnTo>
                    <a:pt x="5619742" y="207751"/>
                  </a:lnTo>
                  <a:lnTo>
                    <a:pt x="5624557" y="218214"/>
                  </a:lnTo>
                  <a:lnTo>
                    <a:pt x="5615427" y="232831"/>
                  </a:lnTo>
                  <a:lnTo>
                    <a:pt x="5545333" y="227493"/>
                  </a:lnTo>
                  <a:lnTo>
                    <a:pt x="5553216" y="175808"/>
                  </a:lnTo>
                  <a:lnTo>
                    <a:pt x="5565805" y="175266"/>
                  </a:lnTo>
                  <a:close/>
                </a:path>
                <a:path w="5729605" h="819785">
                  <a:moveTo>
                    <a:pt x="4872527" y="203646"/>
                  </a:moveTo>
                  <a:lnTo>
                    <a:pt x="4883004" y="214173"/>
                  </a:lnTo>
                  <a:lnTo>
                    <a:pt x="4859806" y="274588"/>
                  </a:lnTo>
                  <a:lnTo>
                    <a:pt x="4811313" y="284317"/>
                  </a:lnTo>
                  <a:lnTo>
                    <a:pt x="4811334" y="269604"/>
                  </a:lnTo>
                  <a:lnTo>
                    <a:pt x="4810840" y="255892"/>
                  </a:lnTo>
                  <a:lnTo>
                    <a:pt x="4842844" y="218302"/>
                  </a:lnTo>
                  <a:lnTo>
                    <a:pt x="4857418" y="210510"/>
                  </a:lnTo>
                  <a:lnTo>
                    <a:pt x="4872527" y="203646"/>
                  </a:lnTo>
                  <a:close/>
                </a:path>
                <a:path w="5729605" h="819785">
                  <a:moveTo>
                    <a:pt x="5609840" y="262914"/>
                  </a:moveTo>
                  <a:lnTo>
                    <a:pt x="5635533" y="275923"/>
                  </a:lnTo>
                  <a:lnTo>
                    <a:pt x="5649109" y="286312"/>
                  </a:lnTo>
                  <a:lnTo>
                    <a:pt x="5654200" y="298386"/>
                  </a:lnTo>
                  <a:lnTo>
                    <a:pt x="5654441" y="316445"/>
                  </a:lnTo>
                  <a:lnTo>
                    <a:pt x="5652125" y="318007"/>
                  </a:lnTo>
                  <a:lnTo>
                    <a:pt x="5633462" y="322887"/>
                  </a:lnTo>
                  <a:lnTo>
                    <a:pt x="5627894" y="322429"/>
                  </a:lnTo>
                  <a:lnTo>
                    <a:pt x="5598383" y="291791"/>
                  </a:lnTo>
                  <a:lnTo>
                    <a:pt x="5601290" y="282808"/>
                  </a:lnTo>
                  <a:lnTo>
                    <a:pt x="5605778" y="272870"/>
                  </a:lnTo>
                  <a:lnTo>
                    <a:pt x="5609840" y="262914"/>
                  </a:lnTo>
                  <a:close/>
                </a:path>
                <a:path w="5729605" h="819785">
                  <a:moveTo>
                    <a:pt x="4967067" y="241961"/>
                  </a:moveTo>
                  <a:lnTo>
                    <a:pt x="4975299" y="291501"/>
                  </a:lnTo>
                  <a:lnTo>
                    <a:pt x="4943796" y="292907"/>
                  </a:lnTo>
                  <a:lnTo>
                    <a:pt x="4926632" y="290703"/>
                  </a:lnTo>
                  <a:lnTo>
                    <a:pt x="4918262" y="282661"/>
                  </a:lnTo>
                  <a:lnTo>
                    <a:pt x="4913137" y="266556"/>
                  </a:lnTo>
                  <a:lnTo>
                    <a:pt x="4967067" y="241961"/>
                  </a:lnTo>
                  <a:close/>
                </a:path>
                <a:path w="5729605" h="819785">
                  <a:moveTo>
                    <a:pt x="5198881" y="173645"/>
                  </a:moveTo>
                  <a:lnTo>
                    <a:pt x="5208943" y="175402"/>
                  </a:lnTo>
                  <a:lnTo>
                    <a:pt x="5219472" y="178423"/>
                  </a:lnTo>
                  <a:lnTo>
                    <a:pt x="5229834" y="181046"/>
                  </a:lnTo>
                  <a:lnTo>
                    <a:pt x="5230732" y="196961"/>
                  </a:lnTo>
                  <a:lnTo>
                    <a:pt x="5181641" y="221456"/>
                  </a:lnTo>
                  <a:lnTo>
                    <a:pt x="5172937" y="204627"/>
                  </a:lnTo>
                  <a:lnTo>
                    <a:pt x="5172854" y="191249"/>
                  </a:lnTo>
                  <a:lnTo>
                    <a:pt x="5179234" y="181313"/>
                  </a:lnTo>
                  <a:lnTo>
                    <a:pt x="5189922" y="174810"/>
                  </a:lnTo>
                  <a:lnTo>
                    <a:pt x="5198881" y="173645"/>
                  </a:lnTo>
                  <a:close/>
                </a:path>
                <a:path w="5729605" h="819785">
                  <a:moveTo>
                    <a:pt x="4791108" y="170071"/>
                  </a:moveTo>
                  <a:lnTo>
                    <a:pt x="4801884" y="197061"/>
                  </a:lnTo>
                  <a:lnTo>
                    <a:pt x="4771651" y="224550"/>
                  </a:lnTo>
                  <a:lnTo>
                    <a:pt x="4756685" y="196761"/>
                  </a:lnTo>
                  <a:lnTo>
                    <a:pt x="4791108" y="170071"/>
                  </a:lnTo>
                  <a:close/>
                </a:path>
                <a:path w="5729605" h="819785">
                  <a:moveTo>
                    <a:pt x="5588224" y="542348"/>
                  </a:moveTo>
                  <a:lnTo>
                    <a:pt x="5613139" y="565694"/>
                  </a:lnTo>
                  <a:lnTo>
                    <a:pt x="5612620" y="569652"/>
                  </a:lnTo>
                  <a:lnTo>
                    <a:pt x="5583298" y="585600"/>
                  </a:lnTo>
                  <a:lnTo>
                    <a:pt x="5576314" y="584999"/>
                  </a:lnTo>
                  <a:lnTo>
                    <a:pt x="5569410" y="546285"/>
                  </a:lnTo>
                  <a:lnTo>
                    <a:pt x="5569484" y="546117"/>
                  </a:lnTo>
                  <a:lnTo>
                    <a:pt x="5575424" y="544846"/>
                  </a:lnTo>
                  <a:lnTo>
                    <a:pt x="5581964" y="543242"/>
                  </a:lnTo>
                  <a:lnTo>
                    <a:pt x="5588224" y="542348"/>
                  </a:lnTo>
                  <a:close/>
                </a:path>
                <a:path w="5729605" h="819785">
                  <a:moveTo>
                    <a:pt x="5569347" y="545936"/>
                  </a:moveTo>
                  <a:lnTo>
                    <a:pt x="5569384" y="546138"/>
                  </a:lnTo>
                  <a:lnTo>
                    <a:pt x="5569111" y="546197"/>
                  </a:lnTo>
                  <a:lnTo>
                    <a:pt x="5569347" y="545936"/>
                  </a:lnTo>
                  <a:close/>
                </a:path>
                <a:path w="5729605" h="819785">
                  <a:moveTo>
                    <a:pt x="5569080" y="545836"/>
                  </a:moveTo>
                  <a:lnTo>
                    <a:pt x="5569330" y="545836"/>
                  </a:lnTo>
                  <a:lnTo>
                    <a:pt x="5569049" y="546117"/>
                  </a:lnTo>
                  <a:lnTo>
                    <a:pt x="5569080" y="545836"/>
                  </a:lnTo>
                  <a:close/>
                </a:path>
                <a:path w="5729605" h="819785">
                  <a:moveTo>
                    <a:pt x="5556458" y="462272"/>
                  </a:moveTo>
                  <a:lnTo>
                    <a:pt x="5557356" y="486717"/>
                  </a:lnTo>
                  <a:lnTo>
                    <a:pt x="5587290" y="500786"/>
                  </a:lnTo>
                  <a:lnTo>
                    <a:pt x="5592252" y="516377"/>
                  </a:lnTo>
                  <a:lnTo>
                    <a:pt x="5587215" y="527595"/>
                  </a:lnTo>
                  <a:lnTo>
                    <a:pt x="5577650" y="536783"/>
                  </a:lnTo>
                  <a:lnTo>
                    <a:pt x="5569347" y="545936"/>
                  </a:lnTo>
                  <a:lnTo>
                    <a:pt x="5569080" y="545836"/>
                  </a:lnTo>
                  <a:lnTo>
                    <a:pt x="5552490" y="540783"/>
                  </a:lnTo>
                  <a:lnTo>
                    <a:pt x="5538766" y="532952"/>
                  </a:lnTo>
                  <a:lnTo>
                    <a:pt x="5529561" y="520650"/>
                  </a:lnTo>
                  <a:lnTo>
                    <a:pt x="5526525" y="502183"/>
                  </a:lnTo>
                  <a:lnTo>
                    <a:pt x="5527736" y="488230"/>
                  </a:lnTo>
                  <a:lnTo>
                    <a:pt x="5531726" y="476166"/>
                  </a:lnTo>
                  <a:lnTo>
                    <a:pt x="5540598" y="467133"/>
                  </a:lnTo>
                  <a:lnTo>
                    <a:pt x="5556458" y="462272"/>
                  </a:lnTo>
                  <a:close/>
                </a:path>
                <a:path w="5729605" h="819785">
                  <a:moveTo>
                    <a:pt x="4639345" y="711867"/>
                  </a:moveTo>
                  <a:lnTo>
                    <a:pt x="4651119" y="717654"/>
                  </a:lnTo>
                  <a:lnTo>
                    <a:pt x="4653713" y="787499"/>
                  </a:lnTo>
                  <a:lnTo>
                    <a:pt x="4573891" y="748685"/>
                  </a:lnTo>
                  <a:lnTo>
                    <a:pt x="4639345" y="711867"/>
                  </a:lnTo>
                  <a:close/>
                </a:path>
                <a:path w="5729605" h="819785">
                  <a:moveTo>
                    <a:pt x="4464084" y="712965"/>
                  </a:moveTo>
                  <a:lnTo>
                    <a:pt x="4476008" y="750681"/>
                  </a:lnTo>
                  <a:lnTo>
                    <a:pt x="4457749" y="762854"/>
                  </a:lnTo>
                  <a:lnTo>
                    <a:pt x="4458746" y="789944"/>
                  </a:lnTo>
                  <a:lnTo>
                    <a:pt x="4426967" y="798176"/>
                  </a:lnTo>
                  <a:lnTo>
                    <a:pt x="4422926" y="789744"/>
                  </a:lnTo>
                  <a:lnTo>
                    <a:pt x="4448868" y="766895"/>
                  </a:lnTo>
                  <a:lnTo>
                    <a:pt x="4415143" y="720049"/>
                  </a:lnTo>
                  <a:lnTo>
                    <a:pt x="4464084" y="712965"/>
                  </a:lnTo>
                  <a:close/>
                </a:path>
                <a:path w="5729605" h="819785">
                  <a:moveTo>
                    <a:pt x="5362639" y="521340"/>
                  </a:moveTo>
                  <a:lnTo>
                    <a:pt x="5340581" y="547199"/>
                  </a:lnTo>
                  <a:lnTo>
                    <a:pt x="5302642" y="563982"/>
                  </a:lnTo>
                  <a:lnTo>
                    <a:pt x="5257138" y="570300"/>
                  </a:lnTo>
                  <a:lnTo>
                    <a:pt x="5215192" y="565111"/>
                  </a:lnTo>
                  <a:lnTo>
                    <a:pt x="5226752" y="565111"/>
                  </a:lnTo>
                  <a:lnTo>
                    <a:pt x="5273131" y="558302"/>
                  </a:lnTo>
                  <a:lnTo>
                    <a:pt x="5317780" y="539173"/>
                  </a:lnTo>
                  <a:lnTo>
                    <a:pt x="5362639" y="521340"/>
                  </a:lnTo>
                  <a:close/>
                </a:path>
                <a:path w="5729605" h="819785">
                  <a:moveTo>
                    <a:pt x="5176702" y="545986"/>
                  </a:moveTo>
                  <a:lnTo>
                    <a:pt x="5226752" y="565111"/>
                  </a:lnTo>
                  <a:lnTo>
                    <a:pt x="5215192" y="565111"/>
                  </a:lnTo>
                  <a:lnTo>
                    <a:pt x="5212385" y="564764"/>
                  </a:lnTo>
                  <a:lnTo>
                    <a:pt x="5176702" y="545986"/>
                  </a:lnTo>
                  <a:close/>
                </a:path>
                <a:path w="5729605" h="819785">
                  <a:moveTo>
                    <a:pt x="4530437" y="554816"/>
                  </a:moveTo>
                  <a:lnTo>
                    <a:pt x="4542860" y="557610"/>
                  </a:lnTo>
                  <a:lnTo>
                    <a:pt x="4533381" y="612338"/>
                  </a:lnTo>
                  <a:lnTo>
                    <a:pt x="4504844" y="618525"/>
                  </a:lnTo>
                  <a:lnTo>
                    <a:pt x="4530437" y="554816"/>
                  </a:lnTo>
                  <a:close/>
                </a:path>
                <a:path w="5729605" h="819785">
                  <a:moveTo>
                    <a:pt x="4843292" y="574073"/>
                  </a:moveTo>
                  <a:lnTo>
                    <a:pt x="4912838" y="610243"/>
                  </a:lnTo>
                  <a:lnTo>
                    <a:pt x="4883724" y="611621"/>
                  </a:lnTo>
                  <a:lnTo>
                    <a:pt x="4861583" y="604955"/>
                  </a:lnTo>
                  <a:lnTo>
                    <a:pt x="4847683" y="591890"/>
                  </a:lnTo>
                  <a:lnTo>
                    <a:pt x="4843292" y="574073"/>
                  </a:lnTo>
                  <a:close/>
                </a:path>
                <a:path w="5729605" h="819785">
                  <a:moveTo>
                    <a:pt x="3068933" y="754922"/>
                  </a:moveTo>
                  <a:lnTo>
                    <a:pt x="3102459" y="779617"/>
                  </a:lnTo>
                  <a:lnTo>
                    <a:pt x="3100014" y="817982"/>
                  </a:lnTo>
                  <a:lnTo>
                    <a:pt x="3053967" y="819778"/>
                  </a:lnTo>
                  <a:lnTo>
                    <a:pt x="3068933" y="754922"/>
                  </a:lnTo>
                  <a:close/>
                </a:path>
                <a:path w="5729605" h="819785">
                  <a:moveTo>
                    <a:pt x="5707956" y="0"/>
                  </a:moveTo>
                  <a:lnTo>
                    <a:pt x="5727278" y="0"/>
                  </a:lnTo>
                  <a:lnTo>
                    <a:pt x="5729274" y="53879"/>
                  </a:lnTo>
                  <a:lnTo>
                    <a:pt x="5701835" y="48590"/>
                  </a:lnTo>
                  <a:lnTo>
                    <a:pt x="5707956" y="0"/>
                  </a:lnTo>
                  <a:close/>
                </a:path>
                <a:path w="5729605" h="819785">
                  <a:moveTo>
                    <a:pt x="5014979" y="35270"/>
                  </a:moveTo>
                  <a:lnTo>
                    <a:pt x="5084656" y="35270"/>
                  </a:lnTo>
                  <a:lnTo>
                    <a:pt x="5015660" y="53879"/>
                  </a:lnTo>
                  <a:lnTo>
                    <a:pt x="5014979" y="35270"/>
                  </a:lnTo>
                  <a:close/>
                </a:path>
                <a:path w="5729605" h="819785">
                  <a:moveTo>
                    <a:pt x="5067469" y="0"/>
                  </a:moveTo>
                  <a:lnTo>
                    <a:pt x="5123621" y="0"/>
                  </a:lnTo>
                  <a:lnTo>
                    <a:pt x="5142079" y="13568"/>
                  </a:lnTo>
                  <a:lnTo>
                    <a:pt x="5131970" y="34919"/>
                  </a:lnTo>
                  <a:lnTo>
                    <a:pt x="5120813" y="44811"/>
                  </a:lnTo>
                  <a:lnTo>
                    <a:pt x="5105934" y="44507"/>
                  </a:lnTo>
                  <a:lnTo>
                    <a:pt x="5084656" y="35270"/>
                  </a:lnTo>
                  <a:lnTo>
                    <a:pt x="5014979" y="35270"/>
                  </a:lnTo>
                  <a:lnTo>
                    <a:pt x="5014113" y="11573"/>
                  </a:lnTo>
                  <a:lnTo>
                    <a:pt x="5048118" y="7612"/>
                  </a:lnTo>
                  <a:lnTo>
                    <a:pt x="5067469" y="0"/>
                  </a:lnTo>
                  <a:close/>
                </a:path>
                <a:path w="5729605" h="819785">
                  <a:moveTo>
                    <a:pt x="5604402" y="11573"/>
                  </a:moveTo>
                  <a:lnTo>
                    <a:pt x="5602356" y="59267"/>
                  </a:lnTo>
                  <a:lnTo>
                    <a:pt x="5528321" y="67049"/>
                  </a:lnTo>
                  <a:lnTo>
                    <a:pt x="5506020" y="37715"/>
                  </a:lnTo>
                  <a:lnTo>
                    <a:pt x="5530965" y="19006"/>
                  </a:lnTo>
                  <a:lnTo>
                    <a:pt x="5604402" y="11573"/>
                  </a:lnTo>
                  <a:close/>
                </a:path>
                <a:path w="5729605" h="819785">
                  <a:moveTo>
                    <a:pt x="3419020" y="304776"/>
                  </a:moveTo>
                  <a:lnTo>
                    <a:pt x="3443962" y="328072"/>
                  </a:lnTo>
                  <a:lnTo>
                    <a:pt x="3443445" y="332031"/>
                  </a:lnTo>
                  <a:lnTo>
                    <a:pt x="3414118" y="348016"/>
                  </a:lnTo>
                  <a:lnTo>
                    <a:pt x="3407132" y="347427"/>
                  </a:lnTo>
                  <a:lnTo>
                    <a:pt x="3400200" y="308556"/>
                  </a:lnTo>
                  <a:lnTo>
                    <a:pt x="3406220" y="307274"/>
                  </a:lnTo>
                  <a:lnTo>
                    <a:pt x="3412770" y="305669"/>
                  </a:lnTo>
                  <a:lnTo>
                    <a:pt x="3419020" y="304776"/>
                  </a:lnTo>
                  <a:close/>
                </a:path>
                <a:path w="5729605" h="819785">
                  <a:moveTo>
                    <a:pt x="3399863" y="308517"/>
                  </a:moveTo>
                  <a:lnTo>
                    <a:pt x="3399699" y="308663"/>
                  </a:lnTo>
                  <a:lnTo>
                    <a:pt x="3399863" y="308517"/>
                  </a:lnTo>
                  <a:close/>
                </a:path>
                <a:path w="5729605" h="819785">
                  <a:moveTo>
                    <a:pt x="3400158" y="308321"/>
                  </a:moveTo>
                  <a:lnTo>
                    <a:pt x="3400200" y="308556"/>
                  </a:lnTo>
                  <a:lnTo>
                    <a:pt x="3399884" y="308623"/>
                  </a:lnTo>
                  <a:lnTo>
                    <a:pt x="3400158" y="308321"/>
                  </a:lnTo>
                  <a:close/>
                </a:path>
                <a:path w="5729605" h="819785">
                  <a:moveTo>
                    <a:pt x="3399888" y="308264"/>
                  </a:moveTo>
                  <a:lnTo>
                    <a:pt x="3400148" y="308264"/>
                  </a:lnTo>
                  <a:lnTo>
                    <a:pt x="3399863" y="308517"/>
                  </a:lnTo>
                  <a:lnTo>
                    <a:pt x="3399888" y="308264"/>
                  </a:lnTo>
                  <a:close/>
                </a:path>
                <a:path w="5729605" h="819785">
                  <a:moveTo>
                    <a:pt x="3387276" y="224599"/>
                  </a:moveTo>
                  <a:lnTo>
                    <a:pt x="3388175" y="249095"/>
                  </a:lnTo>
                  <a:lnTo>
                    <a:pt x="3418108" y="263114"/>
                  </a:lnTo>
                  <a:lnTo>
                    <a:pt x="3423070" y="278734"/>
                  </a:lnTo>
                  <a:lnTo>
                    <a:pt x="3418033" y="289967"/>
                  </a:lnTo>
                  <a:lnTo>
                    <a:pt x="3408468" y="299160"/>
                  </a:lnTo>
                  <a:lnTo>
                    <a:pt x="3400158" y="308321"/>
                  </a:lnTo>
                  <a:lnTo>
                    <a:pt x="3399888" y="308264"/>
                  </a:lnTo>
                  <a:lnTo>
                    <a:pt x="3383308" y="303111"/>
                  </a:lnTo>
                  <a:lnTo>
                    <a:pt x="3369585" y="295280"/>
                  </a:lnTo>
                  <a:lnTo>
                    <a:pt x="3360379" y="282978"/>
                  </a:lnTo>
                  <a:lnTo>
                    <a:pt x="3357343" y="264511"/>
                  </a:lnTo>
                  <a:lnTo>
                    <a:pt x="3358554" y="250585"/>
                  </a:lnTo>
                  <a:lnTo>
                    <a:pt x="3362544" y="238531"/>
                  </a:lnTo>
                  <a:lnTo>
                    <a:pt x="3371416" y="229489"/>
                  </a:lnTo>
                  <a:lnTo>
                    <a:pt x="3387276" y="224599"/>
                  </a:lnTo>
                  <a:close/>
                </a:path>
                <a:path w="5729605" h="819785">
                  <a:moveTo>
                    <a:pt x="2470113" y="474245"/>
                  </a:moveTo>
                  <a:lnTo>
                    <a:pt x="2481887" y="480032"/>
                  </a:lnTo>
                  <a:lnTo>
                    <a:pt x="2484481" y="549877"/>
                  </a:lnTo>
                  <a:lnTo>
                    <a:pt x="2404659" y="511013"/>
                  </a:lnTo>
                  <a:lnTo>
                    <a:pt x="2470113" y="474245"/>
                  </a:lnTo>
                  <a:close/>
                </a:path>
                <a:path w="5729605" h="819785">
                  <a:moveTo>
                    <a:pt x="2294903" y="475343"/>
                  </a:moveTo>
                  <a:lnTo>
                    <a:pt x="2306826" y="513009"/>
                  </a:lnTo>
                  <a:lnTo>
                    <a:pt x="2288567" y="525182"/>
                  </a:lnTo>
                  <a:lnTo>
                    <a:pt x="2289564" y="552322"/>
                  </a:lnTo>
                  <a:lnTo>
                    <a:pt x="2257785" y="560503"/>
                  </a:lnTo>
                  <a:lnTo>
                    <a:pt x="2253744" y="552072"/>
                  </a:lnTo>
                  <a:lnTo>
                    <a:pt x="2279686" y="529273"/>
                  </a:lnTo>
                  <a:lnTo>
                    <a:pt x="2245961" y="482427"/>
                  </a:lnTo>
                  <a:lnTo>
                    <a:pt x="2294903" y="475343"/>
                  </a:lnTo>
                  <a:close/>
                </a:path>
                <a:path w="5729605" h="819785">
                  <a:moveTo>
                    <a:pt x="3193507" y="283768"/>
                  </a:moveTo>
                  <a:lnTo>
                    <a:pt x="3171502" y="309742"/>
                  </a:lnTo>
                  <a:lnTo>
                    <a:pt x="3133596" y="326575"/>
                  </a:lnTo>
                  <a:lnTo>
                    <a:pt x="3088099" y="332885"/>
                  </a:lnTo>
                  <a:lnTo>
                    <a:pt x="3045294" y="327539"/>
                  </a:lnTo>
                  <a:lnTo>
                    <a:pt x="3057620" y="327539"/>
                  </a:lnTo>
                  <a:lnTo>
                    <a:pt x="3103999" y="320730"/>
                  </a:lnTo>
                  <a:lnTo>
                    <a:pt x="3148648" y="301601"/>
                  </a:lnTo>
                  <a:lnTo>
                    <a:pt x="3193507" y="283768"/>
                  </a:lnTo>
                  <a:close/>
                </a:path>
                <a:path w="5729605" h="819785">
                  <a:moveTo>
                    <a:pt x="3007570" y="308413"/>
                  </a:moveTo>
                  <a:lnTo>
                    <a:pt x="3057620" y="327539"/>
                  </a:lnTo>
                  <a:lnTo>
                    <a:pt x="3045294" y="327539"/>
                  </a:lnTo>
                  <a:lnTo>
                    <a:pt x="3043320" y="327292"/>
                  </a:lnTo>
                  <a:lnTo>
                    <a:pt x="3007570" y="308413"/>
                  </a:lnTo>
                  <a:close/>
                </a:path>
                <a:path w="5729605" h="819785">
                  <a:moveTo>
                    <a:pt x="4939136" y="1389"/>
                  </a:moveTo>
                  <a:lnTo>
                    <a:pt x="4951974" y="3120"/>
                  </a:lnTo>
                  <a:lnTo>
                    <a:pt x="4967267" y="14267"/>
                  </a:lnTo>
                  <a:lnTo>
                    <a:pt x="4945565" y="52831"/>
                  </a:lnTo>
                  <a:lnTo>
                    <a:pt x="4929018" y="47593"/>
                  </a:lnTo>
                  <a:lnTo>
                    <a:pt x="4919267" y="39735"/>
                  </a:lnTo>
                  <a:lnTo>
                    <a:pt x="4916429" y="29483"/>
                  </a:lnTo>
                  <a:lnTo>
                    <a:pt x="4920621" y="17061"/>
                  </a:lnTo>
                  <a:lnTo>
                    <a:pt x="4928702" y="6795"/>
                  </a:lnTo>
                  <a:lnTo>
                    <a:pt x="4939136" y="1389"/>
                  </a:lnTo>
                  <a:close/>
                </a:path>
                <a:path w="5729605" h="819785">
                  <a:moveTo>
                    <a:pt x="4643536" y="21900"/>
                  </a:moveTo>
                  <a:lnTo>
                    <a:pt x="4649148" y="23997"/>
                  </a:lnTo>
                  <a:lnTo>
                    <a:pt x="4654979" y="29626"/>
                  </a:lnTo>
                  <a:lnTo>
                    <a:pt x="4660914" y="36780"/>
                  </a:lnTo>
                  <a:lnTo>
                    <a:pt x="4666834" y="43452"/>
                  </a:lnTo>
                  <a:lnTo>
                    <a:pt x="4661446" y="53430"/>
                  </a:lnTo>
                  <a:lnTo>
                    <a:pt x="4613702" y="55176"/>
                  </a:lnTo>
                  <a:lnTo>
                    <a:pt x="4608614" y="39361"/>
                  </a:lnTo>
                  <a:lnTo>
                    <a:pt x="4616696" y="33699"/>
                  </a:lnTo>
                  <a:lnTo>
                    <a:pt x="4625210" y="28901"/>
                  </a:lnTo>
                  <a:lnTo>
                    <a:pt x="4634157" y="24968"/>
                  </a:lnTo>
                  <a:lnTo>
                    <a:pt x="4643536" y="21900"/>
                  </a:lnTo>
                  <a:close/>
                </a:path>
                <a:path w="5729605" h="819785">
                  <a:moveTo>
                    <a:pt x="2361205" y="317194"/>
                  </a:moveTo>
                  <a:lnTo>
                    <a:pt x="2373628" y="320038"/>
                  </a:lnTo>
                  <a:lnTo>
                    <a:pt x="2364149" y="374716"/>
                  </a:lnTo>
                  <a:lnTo>
                    <a:pt x="2335612" y="380952"/>
                  </a:lnTo>
                  <a:lnTo>
                    <a:pt x="2361205" y="317194"/>
                  </a:lnTo>
                  <a:close/>
                </a:path>
                <a:path w="5729605" h="819785">
                  <a:moveTo>
                    <a:pt x="2674110" y="336501"/>
                  </a:moveTo>
                  <a:lnTo>
                    <a:pt x="2743656" y="372671"/>
                  </a:lnTo>
                  <a:lnTo>
                    <a:pt x="2714541" y="374049"/>
                  </a:lnTo>
                  <a:lnTo>
                    <a:pt x="2692401" y="367382"/>
                  </a:lnTo>
                  <a:lnTo>
                    <a:pt x="2678501" y="354318"/>
                  </a:lnTo>
                  <a:lnTo>
                    <a:pt x="2674110" y="336501"/>
                  </a:lnTo>
                  <a:close/>
                </a:path>
                <a:path w="5729605" h="819785">
                  <a:moveTo>
                    <a:pt x="4831269" y="32726"/>
                  </a:moveTo>
                  <a:lnTo>
                    <a:pt x="4873176" y="35919"/>
                  </a:lnTo>
                  <a:lnTo>
                    <a:pt x="4851674" y="66700"/>
                  </a:lnTo>
                  <a:lnTo>
                    <a:pt x="4827976" y="40608"/>
                  </a:lnTo>
                  <a:lnTo>
                    <a:pt x="4831269" y="32726"/>
                  </a:lnTo>
                  <a:close/>
                </a:path>
                <a:path w="5729605" h="819785">
                  <a:moveTo>
                    <a:pt x="463670" y="542943"/>
                  </a:moveTo>
                  <a:lnTo>
                    <a:pt x="521841" y="554816"/>
                  </a:lnTo>
                  <a:lnTo>
                    <a:pt x="526830" y="564794"/>
                  </a:lnTo>
                  <a:lnTo>
                    <a:pt x="483376" y="599716"/>
                  </a:lnTo>
                  <a:lnTo>
                    <a:pt x="472001" y="594378"/>
                  </a:lnTo>
                  <a:lnTo>
                    <a:pt x="463670" y="542943"/>
                  </a:lnTo>
                  <a:close/>
                </a:path>
                <a:path w="5729605" h="819785">
                  <a:moveTo>
                    <a:pt x="624357" y="443082"/>
                  </a:moveTo>
                  <a:lnTo>
                    <a:pt x="646963" y="450548"/>
                  </a:lnTo>
                  <a:lnTo>
                    <a:pt x="632670" y="470104"/>
                  </a:lnTo>
                  <a:lnTo>
                    <a:pt x="616474" y="480793"/>
                  </a:lnTo>
                  <a:lnTo>
                    <a:pt x="599221" y="482483"/>
                  </a:lnTo>
                  <a:lnTo>
                    <a:pt x="581825" y="475072"/>
                  </a:lnTo>
                  <a:lnTo>
                    <a:pt x="592970" y="455073"/>
                  </a:lnTo>
                  <a:lnTo>
                    <a:pt x="606764" y="444480"/>
                  </a:lnTo>
                  <a:lnTo>
                    <a:pt x="624357" y="443082"/>
                  </a:lnTo>
                  <a:close/>
                </a:path>
                <a:path w="5729605" h="819785">
                  <a:moveTo>
                    <a:pt x="203498" y="482527"/>
                  </a:moveTo>
                  <a:lnTo>
                    <a:pt x="209416" y="501230"/>
                  </a:lnTo>
                  <a:lnTo>
                    <a:pt x="209284" y="502063"/>
                  </a:lnTo>
                  <a:lnTo>
                    <a:pt x="184951" y="488244"/>
                  </a:lnTo>
                  <a:lnTo>
                    <a:pt x="203498" y="482527"/>
                  </a:lnTo>
                  <a:close/>
                </a:path>
                <a:path w="5729605" h="819785">
                  <a:moveTo>
                    <a:pt x="1202578" y="0"/>
                  </a:moveTo>
                  <a:lnTo>
                    <a:pt x="1257550" y="0"/>
                  </a:lnTo>
                  <a:lnTo>
                    <a:pt x="1244464" y="8318"/>
                  </a:lnTo>
                  <a:lnTo>
                    <a:pt x="1227723" y="12639"/>
                  </a:lnTo>
                  <a:lnTo>
                    <a:pt x="1211281" y="7933"/>
                  </a:lnTo>
                  <a:lnTo>
                    <a:pt x="1202578" y="0"/>
                  </a:lnTo>
                  <a:close/>
                </a:path>
                <a:path w="5729605" h="819785">
                  <a:moveTo>
                    <a:pt x="927689" y="423508"/>
                  </a:moveTo>
                  <a:lnTo>
                    <a:pt x="939962" y="474295"/>
                  </a:lnTo>
                  <a:lnTo>
                    <a:pt x="889524" y="466512"/>
                  </a:lnTo>
                  <a:lnTo>
                    <a:pt x="886730" y="450897"/>
                  </a:lnTo>
                  <a:lnTo>
                    <a:pt x="927689" y="423508"/>
                  </a:lnTo>
                  <a:close/>
                </a:path>
                <a:path w="5729605" h="819785">
                  <a:moveTo>
                    <a:pt x="1297" y="118485"/>
                  </a:moveTo>
                  <a:lnTo>
                    <a:pt x="48891" y="141185"/>
                  </a:lnTo>
                  <a:lnTo>
                    <a:pt x="47145" y="156900"/>
                  </a:lnTo>
                  <a:lnTo>
                    <a:pt x="0" y="167726"/>
                  </a:lnTo>
                  <a:lnTo>
                    <a:pt x="1297" y="118485"/>
                  </a:lnTo>
                  <a:close/>
                </a:path>
                <a:path w="5729605" h="819785">
                  <a:moveTo>
                    <a:pt x="1027767" y="16823"/>
                  </a:moveTo>
                  <a:lnTo>
                    <a:pt x="1040481" y="23753"/>
                  </a:lnTo>
                  <a:lnTo>
                    <a:pt x="1057152" y="42404"/>
                  </a:lnTo>
                  <a:lnTo>
                    <a:pt x="1029214" y="74732"/>
                  </a:lnTo>
                  <a:lnTo>
                    <a:pt x="1002274" y="35919"/>
                  </a:lnTo>
                  <a:lnTo>
                    <a:pt x="1016026" y="21063"/>
                  </a:lnTo>
                  <a:lnTo>
                    <a:pt x="1027767" y="16823"/>
                  </a:lnTo>
                  <a:close/>
                </a:path>
                <a:path w="5729605" h="819785">
                  <a:moveTo>
                    <a:pt x="346380" y="30880"/>
                  </a:moveTo>
                  <a:lnTo>
                    <a:pt x="357194" y="47193"/>
                  </a:lnTo>
                  <a:lnTo>
                    <a:pt x="358316" y="61144"/>
                  </a:lnTo>
                  <a:lnTo>
                    <a:pt x="350814" y="73682"/>
                  </a:lnTo>
                  <a:lnTo>
                    <a:pt x="335754" y="85758"/>
                  </a:lnTo>
                  <a:lnTo>
                    <a:pt x="314900" y="52382"/>
                  </a:lnTo>
                  <a:lnTo>
                    <a:pt x="346380" y="30880"/>
                  </a:lnTo>
                  <a:close/>
                </a:path>
                <a:path w="5729605" h="819785">
                  <a:moveTo>
                    <a:pt x="245454" y="243308"/>
                  </a:moveTo>
                  <a:lnTo>
                    <a:pt x="260670" y="251191"/>
                  </a:lnTo>
                  <a:lnTo>
                    <a:pt x="259041" y="259662"/>
                  </a:lnTo>
                  <a:lnTo>
                    <a:pt x="257590" y="268296"/>
                  </a:lnTo>
                  <a:lnTo>
                    <a:pt x="231007" y="287479"/>
                  </a:lnTo>
                  <a:lnTo>
                    <a:pt x="223054" y="288109"/>
                  </a:lnTo>
                  <a:lnTo>
                    <a:pt x="216868" y="276834"/>
                  </a:lnTo>
                  <a:lnTo>
                    <a:pt x="245454" y="243308"/>
                  </a:lnTo>
                  <a:close/>
                </a:path>
                <a:path w="5729605" h="819785">
                  <a:moveTo>
                    <a:pt x="269673" y="448009"/>
                  </a:moveTo>
                  <a:lnTo>
                    <a:pt x="267106" y="489511"/>
                  </a:lnTo>
                  <a:lnTo>
                    <a:pt x="257129" y="491906"/>
                  </a:lnTo>
                  <a:lnTo>
                    <a:pt x="235377" y="461972"/>
                  </a:lnTo>
                  <a:lnTo>
                    <a:pt x="269673" y="448009"/>
                  </a:lnTo>
                  <a:close/>
                </a:path>
                <a:path w="5729605" h="819785">
                  <a:moveTo>
                    <a:pt x="269701" y="447554"/>
                  </a:moveTo>
                  <a:lnTo>
                    <a:pt x="270299" y="447754"/>
                  </a:lnTo>
                  <a:lnTo>
                    <a:pt x="269673" y="448009"/>
                  </a:lnTo>
                  <a:lnTo>
                    <a:pt x="269701" y="447554"/>
                  </a:lnTo>
                  <a:close/>
                </a:path>
                <a:path w="5729605" h="819785">
                  <a:moveTo>
                    <a:pt x="270540" y="447250"/>
                  </a:moveTo>
                  <a:lnTo>
                    <a:pt x="270499" y="447754"/>
                  </a:lnTo>
                  <a:lnTo>
                    <a:pt x="270000" y="447355"/>
                  </a:lnTo>
                  <a:lnTo>
                    <a:pt x="270540" y="447250"/>
                  </a:lnTo>
                  <a:close/>
                </a:path>
                <a:path w="5729605" h="819785">
                  <a:moveTo>
                    <a:pt x="274340" y="400908"/>
                  </a:moveTo>
                  <a:lnTo>
                    <a:pt x="313952" y="427349"/>
                  </a:lnTo>
                  <a:lnTo>
                    <a:pt x="312605" y="439123"/>
                  </a:lnTo>
                  <a:lnTo>
                    <a:pt x="270540" y="447250"/>
                  </a:lnTo>
                  <a:lnTo>
                    <a:pt x="274340" y="400908"/>
                  </a:lnTo>
                  <a:close/>
                </a:path>
                <a:path w="5729605" h="819785">
                  <a:moveTo>
                    <a:pt x="762905" y="404650"/>
                  </a:moveTo>
                  <a:lnTo>
                    <a:pt x="768785" y="406778"/>
                  </a:lnTo>
                  <a:lnTo>
                    <a:pt x="774511" y="411241"/>
                  </a:lnTo>
                  <a:lnTo>
                    <a:pt x="780171" y="416724"/>
                  </a:lnTo>
                  <a:lnTo>
                    <a:pt x="785854" y="421911"/>
                  </a:lnTo>
                  <a:lnTo>
                    <a:pt x="778471" y="435681"/>
                  </a:lnTo>
                  <a:lnTo>
                    <a:pt x="736814" y="430692"/>
                  </a:lnTo>
                  <a:lnTo>
                    <a:pt x="734219" y="415974"/>
                  </a:lnTo>
                  <a:lnTo>
                    <a:pt x="741451" y="412346"/>
                  </a:lnTo>
                  <a:lnTo>
                    <a:pt x="748712" y="408460"/>
                  </a:lnTo>
                  <a:lnTo>
                    <a:pt x="755898" y="405500"/>
                  </a:lnTo>
                  <a:lnTo>
                    <a:pt x="762905" y="404650"/>
                  </a:lnTo>
                  <a:close/>
                </a:path>
                <a:path w="5729605" h="819785">
                  <a:moveTo>
                    <a:pt x="230488" y="55076"/>
                  </a:moveTo>
                  <a:lnTo>
                    <a:pt x="235477" y="64455"/>
                  </a:lnTo>
                  <a:lnTo>
                    <a:pt x="200555" y="95586"/>
                  </a:lnTo>
                  <a:lnTo>
                    <a:pt x="191125" y="56523"/>
                  </a:lnTo>
                  <a:lnTo>
                    <a:pt x="230488" y="55076"/>
                  </a:lnTo>
                  <a:close/>
                </a:path>
                <a:path w="5729605" h="819785">
                  <a:moveTo>
                    <a:pt x="763903" y="218812"/>
                  </a:moveTo>
                  <a:lnTo>
                    <a:pt x="771885" y="232033"/>
                  </a:lnTo>
                  <a:lnTo>
                    <a:pt x="745843" y="258474"/>
                  </a:lnTo>
                  <a:lnTo>
                    <a:pt x="735366" y="252787"/>
                  </a:lnTo>
                  <a:lnTo>
                    <a:pt x="735320" y="245307"/>
                  </a:lnTo>
                  <a:lnTo>
                    <a:pt x="735073" y="237627"/>
                  </a:lnTo>
                  <a:lnTo>
                    <a:pt x="756655" y="219847"/>
                  </a:lnTo>
                  <a:lnTo>
                    <a:pt x="763903" y="218812"/>
                  </a:lnTo>
                  <a:close/>
                </a:path>
                <a:path w="5729605" h="819785">
                  <a:moveTo>
                    <a:pt x="694950" y="479309"/>
                  </a:moveTo>
                  <a:lnTo>
                    <a:pt x="708371" y="480774"/>
                  </a:lnTo>
                  <a:lnTo>
                    <a:pt x="728532" y="492904"/>
                  </a:lnTo>
                  <a:lnTo>
                    <a:pt x="680189" y="511363"/>
                  </a:lnTo>
                  <a:lnTo>
                    <a:pt x="686234" y="489255"/>
                  </a:lnTo>
                  <a:lnTo>
                    <a:pt x="694950" y="479309"/>
                  </a:lnTo>
                  <a:close/>
                </a:path>
                <a:path w="5729605" h="819785">
                  <a:moveTo>
                    <a:pt x="916863" y="33524"/>
                  </a:moveTo>
                  <a:lnTo>
                    <a:pt x="928088" y="85359"/>
                  </a:lnTo>
                  <a:lnTo>
                    <a:pt x="918609" y="87454"/>
                  </a:lnTo>
                  <a:lnTo>
                    <a:pt x="910000" y="75882"/>
                  </a:lnTo>
                  <a:lnTo>
                    <a:pt x="901179" y="64356"/>
                  </a:lnTo>
                  <a:lnTo>
                    <a:pt x="896896" y="51745"/>
                  </a:lnTo>
                  <a:lnTo>
                    <a:pt x="901896" y="36917"/>
                  </a:lnTo>
                  <a:lnTo>
                    <a:pt x="916863" y="33524"/>
                  </a:lnTo>
                  <a:close/>
                </a:path>
                <a:path w="5729605" h="819785">
                  <a:moveTo>
                    <a:pt x="803265" y="447205"/>
                  </a:moveTo>
                  <a:lnTo>
                    <a:pt x="832151" y="472150"/>
                  </a:lnTo>
                  <a:lnTo>
                    <a:pt x="797229" y="493452"/>
                  </a:lnTo>
                  <a:lnTo>
                    <a:pt x="795682" y="451246"/>
                  </a:lnTo>
                  <a:lnTo>
                    <a:pt x="803265" y="447205"/>
                  </a:lnTo>
                  <a:close/>
                </a:path>
                <a:path w="5729605" h="819785">
                  <a:moveTo>
                    <a:pt x="1168754" y="373469"/>
                  </a:moveTo>
                  <a:lnTo>
                    <a:pt x="1198687" y="398413"/>
                  </a:lnTo>
                  <a:lnTo>
                    <a:pt x="1188709" y="411834"/>
                  </a:lnTo>
                  <a:lnTo>
                    <a:pt x="1156032" y="389783"/>
                  </a:lnTo>
                  <a:lnTo>
                    <a:pt x="1168754" y="373469"/>
                  </a:lnTo>
                  <a:close/>
                </a:path>
                <a:path w="5729605" h="819785">
                  <a:moveTo>
                    <a:pt x="626508" y="65353"/>
                  </a:moveTo>
                  <a:lnTo>
                    <a:pt x="606951" y="105265"/>
                  </a:lnTo>
                  <a:lnTo>
                    <a:pt x="583254" y="78973"/>
                  </a:lnTo>
                  <a:lnTo>
                    <a:pt x="588592" y="70043"/>
                  </a:lnTo>
                  <a:lnTo>
                    <a:pt x="626508" y="65353"/>
                  </a:lnTo>
                  <a:close/>
                </a:path>
                <a:path w="5729605" h="819785">
                  <a:moveTo>
                    <a:pt x="1072168" y="197859"/>
                  </a:moveTo>
                  <a:lnTo>
                    <a:pt x="1082047" y="200852"/>
                  </a:lnTo>
                  <a:lnTo>
                    <a:pt x="1086337" y="238618"/>
                  </a:lnTo>
                  <a:lnTo>
                    <a:pt x="1050616" y="225597"/>
                  </a:lnTo>
                  <a:lnTo>
                    <a:pt x="1072168" y="197859"/>
                  </a:lnTo>
                  <a:close/>
                </a:path>
                <a:path w="5729605" h="819785">
                  <a:moveTo>
                    <a:pt x="597722" y="162986"/>
                  </a:moveTo>
                  <a:lnTo>
                    <a:pt x="617678" y="189976"/>
                  </a:lnTo>
                  <a:lnTo>
                    <a:pt x="583055" y="201052"/>
                  </a:lnTo>
                  <a:lnTo>
                    <a:pt x="586497" y="165082"/>
                  </a:lnTo>
                  <a:lnTo>
                    <a:pt x="597722" y="162986"/>
                  </a:lnTo>
                  <a:close/>
                </a:path>
              </a:pathLst>
            </a:custGeom>
            <a:solidFill>
              <a:srgbClr val="52BE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13037" y="0"/>
            <a:ext cx="3347683" cy="550437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9328540" y="1531538"/>
            <a:ext cx="5656580" cy="25539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50" spc="-910" dirty="0">
                <a:solidFill>
                  <a:srgbClr val="0A4E7C"/>
                </a:solidFill>
                <a:latin typeface="Trebuchet MS"/>
                <a:cs typeface="Trebuchet MS"/>
              </a:rPr>
              <a:t>J</a:t>
            </a:r>
            <a:r>
              <a:rPr sz="16550" spc="-3075" dirty="0">
                <a:solidFill>
                  <a:srgbClr val="0A4E7C"/>
                </a:solidFill>
                <a:latin typeface="Trebuchet MS"/>
                <a:cs typeface="Trebuchet MS"/>
              </a:rPr>
              <a:t>U</a:t>
            </a:r>
            <a:r>
              <a:rPr sz="16550" spc="-2870" dirty="0">
                <a:solidFill>
                  <a:srgbClr val="0A4E7C"/>
                </a:solidFill>
                <a:latin typeface="Trebuchet MS"/>
                <a:cs typeface="Trebuchet MS"/>
              </a:rPr>
              <a:t>N</a:t>
            </a:r>
            <a:r>
              <a:rPr sz="16550" spc="-3210" dirty="0">
                <a:solidFill>
                  <a:srgbClr val="0A4E7C"/>
                </a:solidFill>
                <a:latin typeface="Trebuchet MS"/>
                <a:cs typeface="Trebuchet MS"/>
              </a:rPr>
              <a:t>T</a:t>
            </a:r>
            <a:r>
              <a:rPr sz="16550" spc="-3410" dirty="0">
                <a:solidFill>
                  <a:srgbClr val="0A4E7C"/>
                </a:solidFill>
                <a:latin typeface="Trebuchet MS"/>
                <a:cs typeface="Trebuchet MS"/>
              </a:rPr>
              <a:t>O</a:t>
            </a:r>
            <a:r>
              <a:rPr sz="16550" spc="-114" dirty="0">
                <a:solidFill>
                  <a:srgbClr val="0A4E7C"/>
                </a:solidFill>
                <a:latin typeface="Trebuchet MS"/>
                <a:cs typeface="Trebuchet MS"/>
              </a:rPr>
              <a:t>S</a:t>
            </a:r>
            <a:endParaRPr sz="1655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418706" y="3293663"/>
            <a:ext cx="3476625" cy="25539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50" spc="-2250" dirty="0">
                <a:solidFill>
                  <a:srgbClr val="0A4E7C"/>
                </a:solidFill>
                <a:latin typeface="Trebuchet MS"/>
                <a:cs typeface="Trebuchet MS"/>
              </a:rPr>
              <a:t>P</a:t>
            </a:r>
            <a:r>
              <a:rPr sz="16550" spc="-2700" dirty="0">
                <a:solidFill>
                  <a:srgbClr val="0A4E7C"/>
                </a:solidFill>
                <a:latin typeface="Trebuchet MS"/>
                <a:cs typeface="Trebuchet MS"/>
              </a:rPr>
              <a:t>E</a:t>
            </a:r>
            <a:r>
              <a:rPr sz="16550" spc="-2235" dirty="0">
                <a:solidFill>
                  <a:srgbClr val="0A4E7C"/>
                </a:solidFill>
                <a:latin typeface="Trebuchet MS"/>
                <a:cs typeface="Trebuchet MS"/>
              </a:rPr>
              <a:t>L</a:t>
            </a:r>
            <a:r>
              <a:rPr sz="16550" spc="-1900" dirty="0">
                <a:solidFill>
                  <a:srgbClr val="0A4E7C"/>
                </a:solidFill>
                <a:latin typeface="Trebuchet MS"/>
                <a:cs typeface="Trebuchet MS"/>
              </a:rPr>
              <a:t>A</a:t>
            </a:r>
            <a:endParaRPr sz="1655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677566" y="5055788"/>
            <a:ext cx="6958965" cy="25539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550" spc="-2315" dirty="0">
                <a:solidFill>
                  <a:srgbClr val="0A4E7C"/>
                </a:solidFill>
                <a:latin typeface="Trebuchet MS"/>
                <a:cs typeface="Trebuchet MS"/>
              </a:rPr>
              <a:t>INCLUSÃO</a:t>
            </a:r>
            <a:endParaRPr sz="16550">
              <a:latin typeface="Trebuchet MS"/>
              <a:cs typeface="Trebuchet M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5125247" y="1289567"/>
            <a:ext cx="1782445" cy="2587625"/>
          </a:xfrm>
          <a:custGeom>
            <a:avLst/>
            <a:gdLst/>
            <a:ahLst/>
            <a:cxnLst/>
            <a:rect l="l" t="t" r="r" b="b"/>
            <a:pathLst>
              <a:path w="1782444" h="2587625">
                <a:moveTo>
                  <a:pt x="201085" y="1638240"/>
                </a:moveTo>
                <a:lnTo>
                  <a:pt x="197089" y="1627805"/>
                </a:lnTo>
                <a:lnTo>
                  <a:pt x="196473" y="1622723"/>
                </a:lnTo>
                <a:lnTo>
                  <a:pt x="197312" y="1617970"/>
                </a:lnTo>
                <a:lnTo>
                  <a:pt x="198184" y="1610988"/>
                </a:lnTo>
                <a:lnTo>
                  <a:pt x="201285" y="1604040"/>
                </a:lnTo>
                <a:lnTo>
                  <a:pt x="206194" y="1599501"/>
                </a:lnTo>
                <a:lnTo>
                  <a:pt x="209081" y="1596623"/>
                </a:lnTo>
                <a:lnTo>
                  <a:pt x="212115" y="1594132"/>
                </a:lnTo>
                <a:lnTo>
                  <a:pt x="216129" y="1593038"/>
                </a:lnTo>
                <a:lnTo>
                  <a:pt x="228129" y="1586186"/>
                </a:lnTo>
                <a:lnTo>
                  <a:pt x="252187" y="1572626"/>
                </a:lnTo>
                <a:lnTo>
                  <a:pt x="264187" y="1565773"/>
                </a:lnTo>
                <a:lnTo>
                  <a:pt x="291717" y="1550178"/>
                </a:lnTo>
                <a:lnTo>
                  <a:pt x="346575" y="1518897"/>
                </a:lnTo>
                <a:lnTo>
                  <a:pt x="412334" y="1481614"/>
                </a:lnTo>
                <a:lnTo>
                  <a:pt x="488736" y="1438096"/>
                </a:lnTo>
                <a:lnTo>
                  <a:pt x="526965" y="1416409"/>
                </a:lnTo>
                <a:lnTo>
                  <a:pt x="572227" y="1390700"/>
                </a:lnTo>
                <a:lnTo>
                  <a:pt x="662550" y="1339193"/>
                </a:lnTo>
                <a:lnTo>
                  <a:pt x="707811" y="1313484"/>
                </a:lnTo>
                <a:lnTo>
                  <a:pt x="756450" y="1285817"/>
                </a:lnTo>
                <a:lnTo>
                  <a:pt x="853817" y="1230283"/>
                </a:lnTo>
                <a:lnTo>
                  <a:pt x="902456" y="1202616"/>
                </a:lnTo>
                <a:lnTo>
                  <a:pt x="1094544" y="1093170"/>
                </a:lnTo>
                <a:lnTo>
                  <a:pt x="1138239" y="1068200"/>
                </a:lnTo>
                <a:lnTo>
                  <a:pt x="1225975" y="1018292"/>
                </a:lnTo>
                <a:lnTo>
                  <a:pt x="1269888" y="993238"/>
                </a:lnTo>
                <a:lnTo>
                  <a:pt x="1305623" y="972652"/>
                </a:lnTo>
                <a:lnTo>
                  <a:pt x="1341509" y="952132"/>
                </a:lnTo>
                <a:lnTo>
                  <a:pt x="1377494" y="931658"/>
                </a:lnTo>
                <a:lnTo>
                  <a:pt x="1413530" y="911205"/>
                </a:lnTo>
                <a:lnTo>
                  <a:pt x="1437859" y="897306"/>
                </a:lnTo>
                <a:lnTo>
                  <a:pt x="1486717" y="869597"/>
                </a:lnTo>
                <a:lnTo>
                  <a:pt x="1511046" y="855697"/>
                </a:lnTo>
                <a:lnTo>
                  <a:pt x="1546703" y="835397"/>
                </a:lnTo>
                <a:lnTo>
                  <a:pt x="1560705" y="830297"/>
                </a:lnTo>
                <a:lnTo>
                  <a:pt x="1573728" y="831032"/>
                </a:lnTo>
                <a:lnTo>
                  <a:pt x="1585110" y="837393"/>
                </a:lnTo>
                <a:lnTo>
                  <a:pt x="1594077" y="849166"/>
                </a:lnTo>
                <a:lnTo>
                  <a:pt x="1779895" y="1214096"/>
                </a:lnTo>
                <a:lnTo>
                  <a:pt x="1782163" y="1225588"/>
                </a:lnTo>
                <a:lnTo>
                  <a:pt x="1779217" y="1237788"/>
                </a:lnTo>
                <a:lnTo>
                  <a:pt x="1772235" y="1248127"/>
                </a:lnTo>
                <a:lnTo>
                  <a:pt x="1762393" y="1254035"/>
                </a:lnTo>
                <a:lnTo>
                  <a:pt x="1761472" y="1253945"/>
                </a:lnTo>
                <a:lnTo>
                  <a:pt x="1759926" y="1254537"/>
                </a:lnTo>
                <a:lnTo>
                  <a:pt x="1745206" y="1258629"/>
                </a:lnTo>
                <a:lnTo>
                  <a:pt x="1727764" y="1263133"/>
                </a:lnTo>
                <a:lnTo>
                  <a:pt x="1705623" y="1205308"/>
                </a:lnTo>
                <a:lnTo>
                  <a:pt x="1703461" y="1200818"/>
                </a:lnTo>
                <a:lnTo>
                  <a:pt x="1700912" y="1196476"/>
                </a:lnTo>
                <a:lnTo>
                  <a:pt x="1698749" y="1191986"/>
                </a:lnTo>
                <a:lnTo>
                  <a:pt x="1552068" y="903806"/>
                </a:lnTo>
                <a:lnTo>
                  <a:pt x="1529050" y="916608"/>
                </a:lnTo>
                <a:lnTo>
                  <a:pt x="1501521" y="932204"/>
                </a:lnTo>
                <a:lnTo>
                  <a:pt x="1446662" y="963485"/>
                </a:lnTo>
                <a:lnTo>
                  <a:pt x="1380904" y="1000767"/>
                </a:lnTo>
                <a:lnTo>
                  <a:pt x="1304501" y="1044286"/>
                </a:lnTo>
                <a:lnTo>
                  <a:pt x="1266272" y="1065972"/>
                </a:lnTo>
                <a:lnTo>
                  <a:pt x="1221011" y="1091681"/>
                </a:lnTo>
                <a:lnTo>
                  <a:pt x="1130688" y="1143189"/>
                </a:lnTo>
                <a:lnTo>
                  <a:pt x="1085427" y="1168898"/>
                </a:lnTo>
                <a:lnTo>
                  <a:pt x="1036788" y="1196565"/>
                </a:lnTo>
                <a:lnTo>
                  <a:pt x="939420" y="1252099"/>
                </a:lnTo>
                <a:lnTo>
                  <a:pt x="890781" y="1279766"/>
                </a:lnTo>
                <a:lnTo>
                  <a:pt x="698694" y="1389211"/>
                </a:lnTo>
                <a:lnTo>
                  <a:pt x="654999" y="1414182"/>
                </a:lnTo>
                <a:lnTo>
                  <a:pt x="567262" y="1464090"/>
                </a:lnTo>
                <a:lnTo>
                  <a:pt x="503766" y="1500298"/>
                </a:lnTo>
                <a:lnTo>
                  <a:pt x="445521" y="1533568"/>
                </a:lnTo>
                <a:lnTo>
                  <a:pt x="467721" y="1591547"/>
                </a:lnTo>
                <a:lnTo>
                  <a:pt x="391176" y="1611545"/>
                </a:lnTo>
                <a:lnTo>
                  <a:pt x="335827" y="1625703"/>
                </a:lnTo>
                <a:lnTo>
                  <a:pt x="280300" y="1640261"/>
                </a:lnTo>
                <a:lnTo>
                  <a:pt x="270146" y="1643075"/>
                </a:lnTo>
                <a:lnTo>
                  <a:pt x="260023" y="1645754"/>
                </a:lnTo>
                <a:lnTo>
                  <a:pt x="249872" y="1648359"/>
                </a:lnTo>
                <a:lnTo>
                  <a:pt x="239635" y="1650956"/>
                </a:lnTo>
                <a:lnTo>
                  <a:pt x="236394" y="1651754"/>
                </a:lnTo>
                <a:lnTo>
                  <a:pt x="230391" y="1652280"/>
                </a:lnTo>
                <a:lnTo>
                  <a:pt x="222918" y="1652240"/>
                </a:lnTo>
                <a:lnTo>
                  <a:pt x="215827" y="1650267"/>
                </a:lnTo>
                <a:lnTo>
                  <a:pt x="209240" y="1646356"/>
                </a:lnTo>
                <a:lnTo>
                  <a:pt x="203280" y="1640502"/>
                </a:lnTo>
                <a:lnTo>
                  <a:pt x="201085" y="1638240"/>
                </a:lnTo>
                <a:close/>
              </a:path>
              <a:path w="1782444" h="2587625">
                <a:moveTo>
                  <a:pt x="467721" y="1591547"/>
                </a:moveTo>
                <a:lnTo>
                  <a:pt x="445521" y="1533568"/>
                </a:lnTo>
                <a:lnTo>
                  <a:pt x="478596" y="1525149"/>
                </a:lnTo>
                <a:lnTo>
                  <a:pt x="511701" y="1516593"/>
                </a:lnTo>
                <a:lnTo>
                  <a:pt x="544779" y="1507965"/>
                </a:lnTo>
                <a:lnTo>
                  <a:pt x="577771" y="1499328"/>
                </a:lnTo>
                <a:lnTo>
                  <a:pt x="784097" y="1445588"/>
                </a:lnTo>
                <a:lnTo>
                  <a:pt x="828326" y="1434017"/>
                </a:lnTo>
                <a:lnTo>
                  <a:pt x="961086" y="1399490"/>
                </a:lnTo>
                <a:lnTo>
                  <a:pt x="1005315" y="1387919"/>
                </a:lnTo>
                <a:lnTo>
                  <a:pt x="1059780" y="1373712"/>
                </a:lnTo>
                <a:lnTo>
                  <a:pt x="1223680" y="1330899"/>
                </a:lnTo>
                <a:lnTo>
                  <a:pt x="1273761" y="1317775"/>
                </a:lnTo>
                <a:lnTo>
                  <a:pt x="1373832" y="1291729"/>
                </a:lnTo>
                <a:lnTo>
                  <a:pt x="1423913" y="1278605"/>
                </a:lnTo>
                <a:lnTo>
                  <a:pt x="1615676" y="1228517"/>
                </a:lnTo>
                <a:lnTo>
                  <a:pt x="1671178" y="1214217"/>
                </a:lnTo>
                <a:lnTo>
                  <a:pt x="1698757" y="1207051"/>
                </a:lnTo>
                <a:lnTo>
                  <a:pt x="1701224" y="1206549"/>
                </a:lnTo>
                <a:lnTo>
                  <a:pt x="1703156" y="1205809"/>
                </a:lnTo>
                <a:lnTo>
                  <a:pt x="1705623" y="1205308"/>
                </a:lnTo>
                <a:lnTo>
                  <a:pt x="1727764" y="1263133"/>
                </a:lnTo>
                <a:lnTo>
                  <a:pt x="1714991" y="1266378"/>
                </a:lnTo>
                <a:lnTo>
                  <a:pt x="1700742" y="1270107"/>
                </a:lnTo>
                <a:lnTo>
                  <a:pt x="1669286" y="1278232"/>
                </a:lnTo>
                <a:lnTo>
                  <a:pt x="1606429" y="1294627"/>
                </a:lnTo>
                <a:lnTo>
                  <a:pt x="1574973" y="1302752"/>
                </a:lnTo>
                <a:lnTo>
                  <a:pt x="1194960" y="1401724"/>
                </a:lnTo>
                <a:lnTo>
                  <a:pt x="1150730" y="1413295"/>
                </a:lnTo>
                <a:lnTo>
                  <a:pt x="1017970" y="1447822"/>
                </a:lnTo>
                <a:lnTo>
                  <a:pt x="973741" y="1459393"/>
                </a:lnTo>
                <a:lnTo>
                  <a:pt x="919276" y="1473600"/>
                </a:lnTo>
                <a:lnTo>
                  <a:pt x="755376" y="1516413"/>
                </a:lnTo>
                <a:lnTo>
                  <a:pt x="705295" y="1529537"/>
                </a:lnTo>
                <a:lnTo>
                  <a:pt x="605224" y="1555583"/>
                </a:lnTo>
                <a:lnTo>
                  <a:pt x="555143" y="1568706"/>
                </a:lnTo>
                <a:lnTo>
                  <a:pt x="467721" y="1591547"/>
                </a:lnTo>
                <a:close/>
              </a:path>
              <a:path w="1782444" h="2587625">
                <a:moveTo>
                  <a:pt x="321977" y="2043097"/>
                </a:moveTo>
                <a:lnTo>
                  <a:pt x="321123" y="2038550"/>
                </a:lnTo>
                <a:lnTo>
                  <a:pt x="320679" y="2037390"/>
                </a:lnTo>
                <a:lnTo>
                  <a:pt x="320917" y="2036856"/>
                </a:lnTo>
                <a:lnTo>
                  <a:pt x="320621" y="2036083"/>
                </a:lnTo>
                <a:lnTo>
                  <a:pt x="319799" y="2029307"/>
                </a:lnTo>
                <a:lnTo>
                  <a:pt x="320309" y="2026009"/>
                </a:lnTo>
                <a:lnTo>
                  <a:pt x="320672" y="2022325"/>
                </a:lnTo>
                <a:lnTo>
                  <a:pt x="321955" y="2018731"/>
                </a:lnTo>
                <a:lnTo>
                  <a:pt x="323920" y="2015763"/>
                </a:lnTo>
                <a:lnTo>
                  <a:pt x="324307" y="2015615"/>
                </a:lnTo>
                <a:lnTo>
                  <a:pt x="324784" y="2014546"/>
                </a:lnTo>
                <a:lnTo>
                  <a:pt x="328954" y="2008075"/>
                </a:lnTo>
                <a:lnTo>
                  <a:pt x="335944" y="2003183"/>
                </a:lnTo>
                <a:lnTo>
                  <a:pt x="343731" y="2001530"/>
                </a:lnTo>
                <a:lnTo>
                  <a:pt x="344504" y="2001234"/>
                </a:lnTo>
                <a:lnTo>
                  <a:pt x="345425" y="2001325"/>
                </a:lnTo>
                <a:lnTo>
                  <a:pt x="346585" y="2000881"/>
                </a:lnTo>
                <a:lnTo>
                  <a:pt x="347119" y="2001119"/>
                </a:lnTo>
                <a:lnTo>
                  <a:pt x="347892" y="2000823"/>
                </a:lnTo>
                <a:lnTo>
                  <a:pt x="348427" y="2001062"/>
                </a:lnTo>
                <a:lnTo>
                  <a:pt x="349973" y="2000470"/>
                </a:lnTo>
                <a:lnTo>
                  <a:pt x="350507" y="2000709"/>
                </a:lnTo>
                <a:lnTo>
                  <a:pt x="350894" y="2000561"/>
                </a:lnTo>
                <a:lnTo>
                  <a:pt x="351428" y="2000799"/>
                </a:lnTo>
                <a:lnTo>
                  <a:pt x="351815" y="2000651"/>
                </a:lnTo>
                <a:lnTo>
                  <a:pt x="352736" y="2000742"/>
                </a:lnTo>
                <a:lnTo>
                  <a:pt x="353122" y="2000594"/>
                </a:lnTo>
                <a:lnTo>
                  <a:pt x="353657" y="2000832"/>
                </a:lnTo>
                <a:lnTo>
                  <a:pt x="354578" y="2000923"/>
                </a:lnTo>
                <a:lnTo>
                  <a:pt x="354964" y="2000775"/>
                </a:lnTo>
                <a:lnTo>
                  <a:pt x="355499" y="2001013"/>
                </a:lnTo>
                <a:lnTo>
                  <a:pt x="355885" y="2000865"/>
                </a:lnTo>
                <a:lnTo>
                  <a:pt x="356420" y="2001104"/>
                </a:lnTo>
                <a:lnTo>
                  <a:pt x="357341" y="2001194"/>
                </a:lnTo>
                <a:lnTo>
                  <a:pt x="357875" y="2001433"/>
                </a:lnTo>
                <a:lnTo>
                  <a:pt x="370264" y="2003406"/>
                </a:lnTo>
                <a:lnTo>
                  <a:pt x="395097" y="2007497"/>
                </a:lnTo>
                <a:lnTo>
                  <a:pt x="407486" y="2009471"/>
                </a:lnTo>
                <a:lnTo>
                  <a:pt x="512380" y="2026476"/>
                </a:lnTo>
                <a:lnTo>
                  <a:pt x="548651" y="2032462"/>
                </a:lnTo>
                <a:lnTo>
                  <a:pt x="1306598" y="2155104"/>
                </a:lnTo>
                <a:lnTo>
                  <a:pt x="1368026" y="2165070"/>
                </a:lnTo>
                <a:lnTo>
                  <a:pt x="1402385" y="2170784"/>
                </a:lnTo>
                <a:lnTo>
                  <a:pt x="1597749" y="2202528"/>
                </a:lnTo>
                <a:lnTo>
                  <a:pt x="1644954" y="2213544"/>
                </a:lnTo>
                <a:lnTo>
                  <a:pt x="1658439" y="2237477"/>
                </a:lnTo>
                <a:lnTo>
                  <a:pt x="1655440" y="2251346"/>
                </a:lnTo>
                <a:lnTo>
                  <a:pt x="1650249" y="2261047"/>
                </a:lnTo>
                <a:lnTo>
                  <a:pt x="1640069" y="2280539"/>
                </a:lnTo>
                <a:lnTo>
                  <a:pt x="1634879" y="2290240"/>
                </a:lnTo>
                <a:lnTo>
                  <a:pt x="1608995" y="2339540"/>
                </a:lnTo>
                <a:lnTo>
                  <a:pt x="1579711" y="2263059"/>
                </a:lnTo>
                <a:lnTo>
                  <a:pt x="1576413" y="2262548"/>
                </a:lnTo>
                <a:lnTo>
                  <a:pt x="1573502" y="2261891"/>
                </a:lnTo>
                <a:lnTo>
                  <a:pt x="1570205" y="2261380"/>
                </a:lnTo>
                <a:lnTo>
                  <a:pt x="1332357" y="2222811"/>
                </a:lnTo>
                <a:lnTo>
                  <a:pt x="562430" y="2098163"/>
                </a:lnTo>
                <a:lnTo>
                  <a:pt x="593825" y="2180156"/>
                </a:lnTo>
                <a:lnTo>
                  <a:pt x="338028" y="2059553"/>
                </a:lnTo>
                <a:lnTo>
                  <a:pt x="337642" y="2059701"/>
                </a:lnTo>
                <a:lnTo>
                  <a:pt x="337494" y="2059315"/>
                </a:lnTo>
                <a:lnTo>
                  <a:pt x="334821" y="2058122"/>
                </a:lnTo>
                <a:lnTo>
                  <a:pt x="332387" y="2056395"/>
                </a:lnTo>
                <a:lnTo>
                  <a:pt x="329657" y="2053895"/>
                </a:lnTo>
                <a:lnTo>
                  <a:pt x="329509" y="2053508"/>
                </a:lnTo>
                <a:lnTo>
                  <a:pt x="328827" y="2052883"/>
                </a:lnTo>
                <a:lnTo>
                  <a:pt x="328679" y="2052497"/>
                </a:lnTo>
                <a:lnTo>
                  <a:pt x="328144" y="2052258"/>
                </a:lnTo>
                <a:lnTo>
                  <a:pt x="327996" y="2051872"/>
                </a:lnTo>
                <a:lnTo>
                  <a:pt x="327462" y="2051633"/>
                </a:lnTo>
                <a:lnTo>
                  <a:pt x="327314" y="2051247"/>
                </a:lnTo>
                <a:lnTo>
                  <a:pt x="324526" y="2047439"/>
                </a:lnTo>
                <a:lnTo>
                  <a:pt x="321977" y="2043097"/>
                </a:lnTo>
                <a:close/>
              </a:path>
              <a:path w="1782444" h="2587625">
                <a:moveTo>
                  <a:pt x="593825" y="2180156"/>
                </a:moveTo>
                <a:lnTo>
                  <a:pt x="562430" y="2098163"/>
                </a:lnTo>
                <a:lnTo>
                  <a:pt x="578510" y="2105633"/>
                </a:lnTo>
                <a:lnTo>
                  <a:pt x="1443243" y="2514294"/>
                </a:lnTo>
                <a:lnTo>
                  <a:pt x="1444312" y="2514771"/>
                </a:lnTo>
                <a:lnTo>
                  <a:pt x="1445529" y="2515634"/>
                </a:lnTo>
                <a:lnTo>
                  <a:pt x="1446598" y="2516112"/>
                </a:lnTo>
                <a:lnTo>
                  <a:pt x="1448654" y="2512222"/>
                </a:lnTo>
                <a:lnTo>
                  <a:pt x="1450472" y="2508867"/>
                </a:lnTo>
                <a:lnTo>
                  <a:pt x="1579711" y="2263059"/>
                </a:lnTo>
                <a:lnTo>
                  <a:pt x="1608995" y="2339540"/>
                </a:lnTo>
                <a:lnTo>
                  <a:pt x="1488475" y="2568768"/>
                </a:lnTo>
                <a:lnTo>
                  <a:pt x="1481087" y="2578570"/>
                </a:lnTo>
                <a:lnTo>
                  <a:pt x="1471179" y="2584939"/>
                </a:lnTo>
                <a:lnTo>
                  <a:pt x="1470373" y="2585150"/>
                </a:lnTo>
                <a:lnTo>
                  <a:pt x="1459440" y="2587177"/>
                </a:lnTo>
                <a:lnTo>
                  <a:pt x="1447358" y="2584068"/>
                </a:lnTo>
                <a:lnTo>
                  <a:pt x="1446675" y="2583443"/>
                </a:lnTo>
                <a:lnTo>
                  <a:pt x="1434732" y="2577823"/>
                </a:lnTo>
                <a:lnTo>
                  <a:pt x="593825" y="2180156"/>
                </a:lnTo>
                <a:close/>
              </a:path>
              <a:path w="1782444" h="2587625">
                <a:moveTo>
                  <a:pt x="3534" y="1215343"/>
                </a:moveTo>
                <a:lnTo>
                  <a:pt x="978" y="1208649"/>
                </a:lnTo>
                <a:lnTo>
                  <a:pt x="0" y="1201518"/>
                </a:lnTo>
                <a:lnTo>
                  <a:pt x="528" y="1194308"/>
                </a:lnTo>
                <a:lnTo>
                  <a:pt x="948" y="1191932"/>
                </a:lnTo>
                <a:lnTo>
                  <a:pt x="1515" y="1189941"/>
                </a:lnTo>
                <a:lnTo>
                  <a:pt x="2469" y="1187804"/>
                </a:lnTo>
                <a:lnTo>
                  <a:pt x="2560" y="1186883"/>
                </a:lnTo>
                <a:lnTo>
                  <a:pt x="3037" y="1185814"/>
                </a:lnTo>
                <a:lnTo>
                  <a:pt x="460468" y="49433"/>
                </a:lnTo>
                <a:lnTo>
                  <a:pt x="463527" y="41614"/>
                </a:lnTo>
                <a:lnTo>
                  <a:pt x="469788" y="25922"/>
                </a:lnTo>
                <a:lnTo>
                  <a:pt x="472847" y="18103"/>
                </a:lnTo>
                <a:lnTo>
                  <a:pt x="479857" y="8127"/>
                </a:lnTo>
                <a:lnTo>
                  <a:pt x="490168" y="1998"/>
                </a:lnTo>
                <a:lnTo>
                  <a:pt x="502061" y="0"/>
                </a:lnTo>
                <a:lnTo>
                  <a:pt x="513816" y="2416"/>
                </a:lnTo>
                <a:lnTo>
                  <a:pt x="847235" y="142870"/>
                </a:lnTo>
                <a:lnTo>
                  <a:pt x="858779" y="151482"/>
                </a:lnTo>
                <a:lnTo>
                  <a:pt x="864783" y="163960"/>
                </a:lnTo>
                <a:lnTo>
                  <a:pt x="864928" y="177850"/>
                </a:lnTo>
                <a:lnTo>
                  <a:pt x="858661" y="191232"/>
                </a:lnTo>
                <a:lnTo>
                  <a:pt x="858036" y="191915"/>
                </a:lnTo>
                <a:lnTo>
                  <a:pt x="857798" y="192449"/>
                </a:lnTo>
                <a:lnTo>
                  <a:pt x="826538" y="232338"/>
                </a:lnTo>
                <a:lnTo>
                  <a:pt x="811989" y="251053"/>
                </a:lnTo>
                <a:lnTo>
                  <a:pt x="786141" y="183546"/>
                </a:lnTo>
                <a:lnTo>
                  <a:pt x="784686" y="183217"/>
                </a:lnTo>
                <a:lnTo>
                  <a:pt x="783469" y="182354"/>
                </a:lnTo>
                <a:lnTo>
                  <a:pt x="782013" y="182024"/>
                </a:lnTo>
                <a:lnTo>
                  <a:pt x="602891" y="106579"/>
                </a:lnTo>
                <a:lnTo>
                  <a:pt x="582114" y="97652"/>
                </a:lnTo>
                <a:lnTo>
                  <a:pt x="519329" y="71212"/>
                </a:lnTo>
                <a:lnTo>
                  <a:pt x="517001" y="77865"/>
                </a:lnTo>
                <a:lnTo>
                  <a:pt x="514139" y="84279"/>
                </a:lnTo>
                <a:lnTo>
                  <a:pt x="511663" y="90545"/>
                </a:lnTo>
                <a:lnTo>
                  <a:pt x="157577" y="970203"/>
                </a:lnTo>
                <a:lnTo>
                  <a:pt x="153778" y="979378"/>
                </a:lnTo>
                <a:lnTo>
                  <a:pt x="142575" y="1007412"/>
                </a:lnTo>
                <a:lnTo>
                  <a:pt x="168516" y="1075163"/>
                </a:lnTo>
                <a:lnTo>
                  <a:pt x="77194" y="1191987"/>
                </a:lnTo>
                <a:lnTo>
                  <a:pt x="57604" y="1217214"/>
                </a:lnTo>
                <a:lnTo>
                  <a:pt x="55639" y="1220183"/>
                </a:lnTo>
                <a:lnTo>
                  <a:pt x="53138" y="1222913"/>
                </a:lnTo>
                <a:lnTo>
                  <a:pt x="49956" y="1225017"/>
                </a:lnTo>
                <a:lnTo>
                  <a:pt x="43739" y="1229614"/>
                </a:lnTo>
                <a:lnTo>
                  <a:pt x="35951" y="1231266"/>
                </a:lnTo>
                <a:lnTo>
                  <a:pt x="27424" y="1230986"/>
                </a:lnTo>
                <a:lnTo>
                  <a:pt x="24274" y="1230862"/>
                </a:lnTo>
                <a:lnTo>
                  <a:pt x="18156" y="1228773"/>
                </a:lnTo>
                <a:lnTo>
                  <a:pt x="13880" y="1226865"/>
                </a:lnTo>
                <a:lnTo>
                  <a:pt x="10377" y="1224661"/>
                </a:lnTo>
                <a:lnTo>
                  <a:pt x="7738" y="1221240"/>
                </a:lnTo>
                <a:lnTo>
                  <a:pt x="3534" y="1215343"/>
                </a:lnTo>
                <a:close/>
              </a:path>
              <a:path w="1782444" h="2587625">
                <a:moveTo>
                  <a:pt x="168516" y="1075163"/>
                </a:moveTo>
                <a:lnTo>
                  <a:pt x="142575" y="1007412"/>
                </a:lnTo>
                <a:lnTo>
                  <a:pt x="336649" y="759526"/>
                </a:lnTo>
                <a:lnTo>
                  <a:pt x="539337" y="499630"/>
                </a:lnTo>
                <a:lnTo>
                  <a:pt x="565862" y="465806"/>
                </a:lnTo>
                <a:lnTo>
                  <a:pt x="618568" y="398123"/>
                </a:lnTo>
                <a:lnTo>
                  <a:pt x="786141" y="183546"/>
                </a:lnTo>
                <a:lnTo>
                  <a:pt x="811989" y="251053"/>
                </a:lnTo>
                <a:lnTo>
                  <a:pt x="644309" y="465910"/>
                </a:lnTo>
                <a:lnTo>
                  <a:pt x="168516" y="1075163"/>
                </a:lnTo>
                <a:close/>
              </a:path>
            </a:pathLst>
          </a:custGeom>
          <a:solidFill>
            <a:srgbClr val="0A4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7432857" y="1268053"/>
            <a:ext cx="1461135" cy="1577975"/>
            <a:chOff x="7432857" y="1268053"/>
            <a:chExt cx="1461135" cy="1577975"/>
          </a:xfrm>
        </p:grpSpPr>
        <p:sp>
          <p:nvSpPr>
            <p:cNvPr id="22" name="object 22"/>
            <p:cNvSpPr/>
            <p:nvPr/>
          </p:nvSpPr>
          <p:spPr>
            <a:xfrm>
              <a:off x="7962963" y="1281052"/>
              <a:ext cx="918210" cy="1076960"/>
            </a:xfrm>
            <a:custGeom>
              <a:avLst/>
              <a:gdLst/>
              <a:ahLst/>
              <a:cxnLst/>
              <a:rect l="l" t="t" r="r" b="b"/>
              <a:pathLst>
                <a:path w="918209" h="1076960">
                  <a:moveTo>
                    <a:pt x="490995" y="1076778"/>
                  </a:moveTo>
                  <a:lnTo>
                    <a:pt x="522538" y="1023399"/>
                  </a:lnTo>
                  <a:lnTo>
                    <a:pt x="541338" y="942705"/>
                  </a:lnTo>
                  <a:lnTo>
                    <a:pt x="554084" y="894088"/>
                  </a:lnTo>
                  <a:lnTo>
                    <a:pt x="570844" y="842297"/>
                  </a:lnTo>
                  <a:lnTo>
                    <a:pt x="592956" y="789084"/>
                  </a:lnTo>
                  <a:lnTo>
                    <a:pt x="621758" y="736204"/>
                  </a:lnTo>
                  <a:lnTo>
                    <a:pt x="658588" y="685412"/>
                  </a:lnTo>
                  <a:lnTo>
                    <a:pt x="704783" y="638461"/>
                  </a:lnTo>
                  <a:lnTo>
                    <a:pt x="756312" y="600165"/>
                  </a:lnTo>
                  <a:lnTo>
                    <a:pt x="806249" y="571721"/>
                  </a:lnTo>
                  <a:lnTo>
                    <a:pt x="850987" y="549981"/>
                  </a:lnTo>
                  <a:lnTo>
                    <a:pt x="886920" y="531794"/>
                  </a:lnTo>
                  <a:lnTo>
                    <a:pt x="910442" y="514010"/>
                  </a:lnTo>
                  <a:lnTo>
                    <a:pt x="917945" y="493481"/>
                  </a:lnTo>
                  <a:lnTo>
                    <a:pt x="908635" y="475440"/>
                  </a:lnTo>
                  <a:lnTo>
                    <a:pt x="885679" y="462361"/>
                  </a:lnTo>
                  <a:lnTo>
                    <a:pt x="851731" y="451177"/>
                  </a:lnTo>
                  <a:lnTo>
                    <a:pt x="809446" y="438822"/>
                  </a:lnTo>
                  <a:lnTo>
                    <a:pt x="761477" y="422229"/>
                  </a:lnTo>
                  <a:lnTo>
                    <a:pt x="710479" y="398331"/>
                  </a:lnTo>
                  <a:lnTo>
                    <a:pt x="659107" y="364062"/>
                  </a:lnTo>
                  <a:lnTo>
                    <a:pt x="614631" y="321820"/>
                  </a:lnTo>
                  <a:lnTo>
                    <a:pt x="579079" y="275346"/>
                  </a:lnTo>
                  <a:lnTo>
                    <a:pt x="551141" y="226713"/>
                  </a:lnTo>
                  <a:lnTo>
                    <a:pt x="529505" y="177994"/>
                  </a:lnTo>
                  <a:lnTo>
                    <a:pt x="512861" y="131264"/>
                  </a:lnTo>
                  <a:lnTo>
                    <a:pt x="499897" y="88595"/>
                  </a:lnTo>
                  <a:lnTo>
                    <a:pt x="489304" y="52061"/>
                  </a:lnTo>
                  <a:lnTo>
                    <a:pt x="479771" y="23734"/>
                  </a:lnTo>
                  <a:lnTo>
                    <a:pt x="469987" y="5690"/>
                  </a:lnTo>
                  <a:lnTo>
                    <a:pt x="458640" y="0"/>
                  </a:lnTo>
                  <a:lnTo>
                    <a:pt x="447849" y="8999"/>
                  </a:lnTo>
                  <a:lnTo>
                    <a:pt x="441501" y="31667"/>
                  </a:lnTo>
                  <a:lnTo>
                    <a:pt x="437425" y="65375"/>
                  </a:lnTo>
                  <a:lnTo>
                    <a:pt x="433443" y="107496"/>
                  </a:lnTo>
                  <a:lnTo>
                    <a:pt x="427383" y="155405"/>
                  </a:lnTo>
                  <a:lnTo>
                    <a:pt x="417069" y="206474"/>
                  </a:lnTo>
                  <a:lnTo>
                    <a:pt x="400327" y="258076"/>
                  </a:lnTo>
                  <a:lnTo>
                    <a:pt x="374983" y="307584"/>
                  </a:lnTo>
                  <a:lnTo>
                    <a:pt x="338861" y="352372"/>
                  </a:lnTo>
                  <a:lnTo>
                    <a:pt x="295018" y="386749"/>
                  </a:lnTo>
                  <a:lnTo>
                    <a:pt x="247265" y="410520"/>
                  </a:lnTo>
                  <a:lnTo>
                    <a:pt x="197942" y="425963"/>
                  </a:lnTo>
                  <a:lnTo>
                    <a:pt x="149387" y="435354"/>
                  </a:lnTo>
                  <a:lnTo>
                    <a:pt x="103939" y="440971"/>
                  </a:lnTo>
                  <a:lnTo>
                    <a:pt x="63938" y="445091"/>
                  </a:lnTo>
                  <a:lnTo>
                    <a:pt x="31722" y="449991"/>
                  </a:lnTo>
                  <a:lnTo>
                    <a:pt x="9629" y="457949"/>
                  </a:lnTo>
                  <a:lnTo>
                    <a:pt x="0" y="471241"/>
                  </a:lnTo>
                  <a:lnTo>
                    <a:pt x="4639" y="486140"/>
                  </a:lnTo>
                  <a:lnTo>
                    <a:pt x="22112" y="499866"/>
                  </a:lnTo>
                  <a:lnTo>
                    <a:pt x="50253" y="513859"/>
                  </a:lnTo>
                  <a:lnTo>
                    <a:pt x="86897" y="529559"/>
                  </a:lnTo>
                  <a:lnTo>
                    <a:pt x="129879" y="548408"/>
                  </a:lnTo>
                  <a:lnTo>
                    <a:pt x="177032" y="571844"/>
                  </a:lnTo>
                  <a:lnTo>
                    <a:pt x="226194" y="601308"/>
                  </a:lnTo>
                  <a:lnTo>
                    <a:pt x="275197" y="638240"/>
                  </a:lnTo>
                  <a:lnTo>
                    <a:pt x="321877" y="684080"/>
                  </a:lnTo>
                  <a:lnTo>
                    <a:pt x="361445" y="736013"/>
                  </a:lnTo>
                  <a:lnTo>
                    <a:pt x="391948" y="789590"/>
                  </a:lnTo>
                  <a:lnTo>
                    <a:pt x="414897" y="843140"/>
                  </a:lnTo>
                  <a:lnTo>
                    <a:pt x="431804" y="894991"/>
                  </a:lnTo>
                  <a:lnTo>
                    <a:pt x="444180" y="943471"/>
                  </a:lnTo>
                  <a:lnTo>
                    <a:pt x="453537" y="986907"/>
                  </a:lnTo>
                  <a:lnTo>
                    <a:pt x="461385" y="1023628"/>
                  </a:lnTo>
                  <a:lnTo>
                    <a:pt x="469237" y="1051961"/>
                  </a:lnTo>
                  <a:lnTo>
                    <a:pt x="478603" y="1070235"/>
                  </a:lnTo>
                  <a:lnTo>
                    <a:pt x="490995" y="1076778"/>
                  </a:lnTo>
                  <a:close/>
                </a:path>
              </a:pathLst>
            </a:custGeom>
            <a:solidFill>
              <a:srgbClr val="155C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950040" y="1268053"/>
              <a:ext cx="944244" cy="1102995"/>
            </a:xfrm>
            <a:custGeom>
              <a:avLst/>
              <a:gdLst/>
              <a:ahLst/>
              <a:cxnLst/>
              <a:rect l="l" t="t" r="r" b="b"/>
              <a:pathLst>
                <a:path w="944245" h="1102995">
                  <a:moveTo>
                    <a:pt x="503785" y="1102832"/>
                  </a:moveTo>
                  <a:lnTo>
                    <a:pt x="504158" y="1102832"/>
                  </a:lnTo>
                  <a:lnTo>
                    <a:pt x="523158" y="1095675"/>
                  </a:lnTo>
                  <a:lnTo>
                    <a:pt x="536771" y="1074999"/>
                  </a:lnTo>
                  <a:lnTo>
                    <a:pt x="547488" y="1042104"/>
                  </a:lnTo>
                  <a:lnTo>
                    <a:pt x="557849" y="998272"/>
                  </a:lnTo>
                  <a:lnTo>
                    <a:pt x="566500" y="960725"/>
                  </a:lnTo>
                  <a:lnTo>
                    <a:pt x="577015" y="919721"/>
                  </a:lnTo>
                  <a:lnTo>
                    <a:pt x="590234" y="876336"/>
                  </a:lnTo>
                  <a:lnTo>
                    <a:pt x="606995" y="831645"/>
                  </a:lnTo>
                  <a:lnTo>
                    <a:pt x="628140" y="786725"/>
                  </a:lnTo>
                  <a:lnTo>
                    <a:pt x="654507" y="742651"/>
                  </a:lnTo>
                  <a:lnTo>
                    <a:pt x="686935" y="700500"/>
                  </a:lnTo>
                  <a:lnTo>
                    <a:pt x="726264" y="661346"/>
                  </a:lnTo>
                  <a:lnTo>
                    <a:pt x="762247" y="633510"/>
                  </a:lnTo>
                  <a:lnTo>
                    <a:pt x="798005" y="611026"/>
                  </a:lnTo>
                  <a:lnTo>
                    <a:pt x="832382" y="592690"/>
                  </a:lnTo>
                  <a:lnTo>
                    <a:pt x="897128" y="561170"/>
                  </a:lnTo>
                  <a:lnTo>
                    <a:pt x="922858" y="545253"/>
                  </a:lnTo>
                  <a:lnTo>
                    <a:pt x="939191" y="527408"/>
                  </a:lnTo>
                  <a:lnTo>
                    <a:pt x="943905" y="505493"/>
                  </a:lnTo>
                  <a:lnTo>
                    <a:pt x="936080" y="484630"/>
                  </a:lnTo>
                  <a:lnTo>
                    <a:pt x="917511" y="469741"/>
                  </a:lnTo>
                  <a:lnTo>
                    <a:pt x="890051" y="458340"/>
                  </a:lnTo>
                  <a:lnTo>
                    <a:pt x="816089" y="436138"/>
                  </a:lnTo>
                  <a:lnTo>
                    <a:pt x="772183" y="420173"/>
                  </a:lnTo>
                  <a:lnTo>
                    <a:pt x="726120" y="397814"/>
                  </a:lnTo>
                  <a:lnTo>
                    <a:pt x="680190" y="366832"/>
                  </a:lnTo>
                  <a:lnTo>
                    <a:pt x="640893" y="330106"/>
                  </a:lnTo>
                  <a:lnTo>
                    <a:pt x="608738" y="289857"/>
                  </a:lnTo>
                  <a:lnTo>
                    <a:pt x="582775" y="247506"/>
                  </a:lnTo>
                  <a:lnTo>
                    <a:pt x="562052" y="204476"/>
                  </a:lnTo>
                  <a:lnTo>
                    <a:pt x="545618" y="162188"/>
                  </a:lnTo>
                  <a:lnTo>
                    <a:pt x="532522" y="122064"/>
                  </a:lnTo>
                  <a:lnTo>
                    <a:pt x="521813" y="85526"/>
                  </a:lnTo>
                  <a:lnTo>
                    <a:pt x="510801" y="48674"/>
                  </a:lnTo>
                  <a:lnTo>
                    <a:pt x="499985" y="21272"/>
                  </a:lnTo>
                  <a:lnTo>
                    <a:pt x="487212" y="4616"/>
                  </a:lnTo>
                  <a:lnTo>
                    <a:pt x="470330" y="0"/>
                  </a:lnTo>
                  <a:lnTo>
                    <a:pt x="454633" y="7518"/>
                  </a:lnTo>
                  <a:lnTo>
                    <a:pt x="445252" y="25834"/>
                  </a:lnTo>
                  <a:lnTo>
                    <a:pt x="445061" y="26832"/>
                  </a:lnTo>
                  <a:lnTo>
                    <a:pt x="472854" y="26832"/>
                  </a:lnTo>
                  <a:lnTo>
                    <a:pt x="478443" y="36423"/>
                  </a:lnTo>
                  <a:lnTo>
                    <a:pt x="484534" y="52562"/>
                  </a:lnTo>
                  <a:lnTo>
                    <a:pt x="490738" y="72312"/>
                  </a:lnTo>
                  <a:lnTo>
                    <a:pt x="496669" y="92737"/>
                  </a:lnTo>
                  <a:lnTo>
                    <a:pt x="507812" y="130745"/>
                  </a:lnTo>
                  <a:lnTo>
                    <a:pt x="521483" y="172514"/>
                  </a:lnTo>
                  <a:lnTo>
                    <a:pt x="538713" y="216601"/>
                  </a:lnTo>
                  <a:lnTo>
                    <a:pt x="560533" y="261561"/>
                  </a:lnTo>
                  <a:lnTo>
                    <a:pt x="587975" y="305952"/>
                  </a:lnTo>
                  <a:lnTo>
                    <a:pt x="622071" y="348330"/>
                  </a:lnTo>
                  <a:lnTo>
                    <a:pt x="663851" y="387251"/>
                  </a:lnTo>
                  <a:lnTo>
                    <a:pt x="712630" y="420249"/>
                  </a:lnTo>
                  <a:lnTo>
                    <a:pt x="761138" y="443924"/>
                  </a:lnTo>
                  <a:lnTo>
                    <a:pt x="807121" y="460711"/>
                  </a:lnTo>
                  <a:lnTo>
                    <a:pt x="875150" y="480967"/>
                  </a:lnTo>
                  <a:lnTo>
                    <a:pt x="896995" y="488813"/>
                  </a:lnTo>
                  <a:lnTo>
                    <a:pt x="911880" y="497370"/>
                  </a:lnTo>
                  <a:lnTo>
                    <a:pt x="917831" y="507429"/>
                  </a:lnTo>
                  <a:lnTo>
                    <a:pt x="913358" y="518524"/>
                  </a:lnTo>
                  <a:lnTo>
                    <a:pt x="899661" y="529624"/>
                  </a:lnTo>
                  <a:lnTo>
                    <a:pt x="878849" y="541183"/>
                  </a:lnTo>
                  <a:lnTo>
                    <a:pt x="820032" y="569599"/>
                  </a:lnTo>
                  <a:lnTo>
                    <a:pt x="784318" y="588681"/>
                  </a:lnTo>
                  <a:lnTo>
                    <a:pt x="746989" y="612225"/>
                  </a:lnTo>
                  <a:lnTo>
                    <a:pt x="709148" y="641554"/>
                  </a:lnTo>
                  <a:lnTo>
                    <a:pt x="667620" y="682785"/>
                  </a:lnTo>
                  <a:lnTo>
                    <a:pt x="633440" y="726947"/>
                  </a:lnTo>
                  <a:lnTo>
                    <a:pt x="605709" y="772952"/>
                  </a:lnTo>
                  <a:lnTo>
                    <a:pt x="583529" y="819709"/>
                  </a:lnTo>
                  <a:lnTo>
                    <a:pt x="566000" y="866130"/>
                  </a:lnTo>
                  <a:lnTo>
                    <a:pt x="552226" y="911126"/>
                  </a:lnTo>
                  <a:lnTo>
                    <a:pt x="541307" y="953607"/>
                  </a:lnTo>
                  <a:lnTo>
                    <a:pt x="526037" y="1019787"/>
                  </a:lnTo>
                  <a:lnTo>
                    <a:pt x="518843" y="1047158"/>
                  </a:lnTo>
                  <a:lnTo>
                    <a:pt x="511322" y="1068242"/>
                  </a:lnTo>
                  <a:lnTo>
                    <a:pt x="504032" y="1076683"/>
                  </a:lnTo>
                  <a:lnTo>
                    <a:pt x="472653" y="1076683"/>
                  </a:lnTo>
                  <a:lnTo>
                    <a:pt x="485376" y="1096008"/>
                  </a:lnTo>
                  <a:lnTo>
                    <a:pt x="503785" y="1102832"/>
                  </a:lnTo>
                  <a:close/>
                </a:path>
                <a:path w="944245" h="1102995">
                  <a:moveTo>
                    <a:pt x="472653" y="1076683"/>
                  </a:moveTo>
                  <a:lnTo>
                    <a:pt x="504013" y="1076683"/>
                  </a:lnTo>
                  <a:lnTo>
                    <a:pt x="497593" y="1068938"/>
                  </a:lnTo>
                  <a:lnTo>
                    <a:pt x="491135" y="1049682"/>
                  </a:lnTo>
                  <a:lnTo>
                    <a:pt x="485058" y="1024707"/>
                  </a:lnTo>
                  <a:lnTo>
                    <a:pt x="471784" y="962151"/>
                  </a:lnTo>
                  <a:lnTo>
                    <a:pt x="461707" y="920421"/>
                  </a:lnTo>
                  <a:lnTo>
                    <a:pt x="448536" y="875696"/>
                  </a:lnTo>
                  <a:lnTo>
                    <a:pt x="431255" y="829055"/>
                  </a:lnTo>
                  <a:lnTo>
                    <a:pt x="408847" y="781575"/>
                  </a:lnTo>
                  <a:lnTo>
                    <a:pt x="380298" y="734333"/>
                  </a:lnTo>
                  <a:lnTo>
                    <a:pt x="344592" y="688407"/>
                  </a:lnTo>
                  <a:lnTo>
                    <a:pt x="303268" y="647110"/>
                  </a:lnTo>
                  <a:lnTo>
                    <a:pt x="259911" y="612805"/>
                  </a:lnTo>
                  <a:lnTo>
                    <a:pt x="216067" y="584575"/>
                  </a:lnTo>
                  <a:lnTo>
                    <a:pt x="173282" y="561505"/>
                  </a:lnTo>
                  <a:lnTo>
                    <a:pt x="133099" y="542680"/>
                  </a:lnTo>
                  <a:lnTo>
                    <a:pt x="71307" y="516120"/>
                  </a:lnTo>
                  <a:lnTo>
                    <a:pt x="48045" y="505099"/>
                  </a:lnTo>
                  <a:lnTo>
                    <a:pt x="31484" y="494883"/>
                  </a:lnTo>
                  <a:lnTo>
                    <a:pt x="25826" y="486232"/>
                  </a:lnTo>
                  <a:lnTo>
                    <a:pt x="33747" y="479639"/>
                  </a:lnTo>
                  <a:lnTo>
                    <a:pt x="52118" y="474822"/>
                  </a:lnTo>
                  <a:lnTo>
                    <a:pt x="76438" y="471293"/>
                  </a:lnTo>
                  <a:lnTo>
                    <a:pt x="141155" y="464359"/>
                  </a:lnTo>
                  <a:lnTo>
                    <a:pt x="184342" y="457838"/>
                  </a:lnTo>
                  <a:lnTo>
                    <a:pt x="229839" y="447307"/>
                  </a:lnTo>
                  <a:lnTo>
                    <a:pt x="275721" y="431066"/>
                  </a:lnTo>
                  <a:lnTo>
                    <a:pt x="320060" y="407420"/>
                  </a:lnTo>
                  <a:lnTo>
                    <a:pt x="360931" y="374670"/>
                  </a:lnTo>
                  <a:lnTo>
                    <a:pt x="396682" y="331085"/>
                  </a:lnTo>
                  <a:lnTo>
                    <a:pt x="422346" y="283281"/>
                  </a:lnTo>
                  <a:lnTo>
                    <a:pt x="439818" y="233454"/>
                  </a:lnTo>
                  <a:lnTo>
                    <a:pt x="450991" y="183804"/>
                  </a:lnTo>
                  <a:lnTo>
                    <a:pt x="457760" y="136526"/>
                  </a:lnTo>
                  <a:lnTo>
                    <a:pt x="462243" y="91447"/>
                  </a:lnTo>
                  <a:lnTo>
                    <a:pt x="463962" y="73358"/>
                  </a:lnTo>
                  <a:lnTo>
                    <a:pt x="466295" y="53473"/>
                  </a:lnTo>
                  <a:lnTo>
                    <a:pt x="469194" y="37013"/>
                  </a:lnTo>
                  <a:lnTo>
                    <a:pt x="472835" y="26832"/>
                  </a:lnTo>
                  <a:lnTo>
                    <a:pt x="445061" y="26832"/>
                  </a:lnTo>
                  <a:lnTo>
                    <a:pt x="439828" y="54094"/>
                  </a:lnTo>
                  <a:lnTo>
                    <a:pt x="435765" y="93819"/>
                  </a:lnTo>
                  <a:lnTo>
                    <a:pt x="431957" y="132106"/>
                  </a:lnTo>
                  <a:lnTo>
                    <a:pt x="425601" y="177035"/>
                  </a:lnTo>
                  <a:lnTo>
                    <a:pt x="415210" y="224063"/>
                  </a:lnTo>
                  <a:lnTo>
                    <a:pt x="399062" y="271023"/>
                  </a:lnTo>
                  <a:lnTo>
                    <a:pt x="375433" y="315743"/>
                  </a:lnTo>
                  <a:lnTo>
                    <a:pt x="342600" y="356054"/>
                  </a:lnTo>
                  <a:lnTo>
                    <a:pt x="297276" y="390958"/>
                  </a:lnTo>
                  <a:lnTo>
                    <a:pt x="247613" y="414345"/>
                  </a:lnTo>
                  <a:lnTo>
                    <a:pt x="196310" y="428932"/>
                  </a:lnTo>
                  <a:lnTo>
                    <a:pt x="146068" y="437440"/>
                  </a:lnTo>
                  <a:lnTo>
                    <a:pt x="61448" y="446862"/>
                  </a:lnTo>
                  <a:lnTo>
                    <a:pt x="30900" y="453163"/>
                  </a:lnTo>
                  <a:lnTo>
                    <a:pt x="9799" y="464087"/>
                  </a:lnTo>
                  <a:lnTo>
                    <a:pt x="0" y="482228"/>
                  </a:lnTo>
                  <a:lnTo>
                    <a:pt x="3815" y="502531"/>
                  </a:lnTo>
                  <a:lnTo>
                    <a:pt x="20971" y="519381"/>
                  </a:lnTo>
                  <a:lnTo>
                    <a:pt x="49360" y="534919"/>
                  </a:lnTo>
                  <a:lnTo>
                    <a:pt x="123064" y="566836"/>
                  </a:lnTo>
                  <a:lnTo>
                    <a:pt x="162265" y="585155"/>
                  </a:lnTo>
                  <a:lnTo>
                    <a:pt x="203268" y="607221"/>
                  </a:lnTo>
                  <a:lnTo>
                    <a:pt x="244860" y="634015"/>
                  </a:lnTo>
                  <a:lnTo>
                    <a:pt x="285831" y="666518"/>
                  </a:lnTo>
                  <a:lnTo>
                    <a:pt x="324970" y="705713"/>
                  </a:lnTo>
                  <a:lnTo>
                    <a:pt x="358934" y="749480"/>
                  </a:lnTo>
                  <a:lnTo>
                    <a:pt x="386137" y="794704"/>
                  </a:lnTo>
                  <a:lnTo>
                    <a:pt x="407534" y="840313"/>
                  </a:lnTo>
                  <a:lnTo>
                    <a:pt x="424081" y="885232"/>
                  </a:lnTo>
                  <a:lnTo>
                    <a:pt x="436734" y="928389"/>
                  </a:lnTo>
                  <a:lnTo>
                    <a:pt x="446449" y="968710"/>
                  </a:lnTo>
                  <a:lnTo>
                    <a:pt x="454181" y="1005123"/>
                  </a:lnTo>
                  <a:lnTo>
                    <a:pt x="463090" y="1045997"/>
                  </a:lnTo>
                  <a:lnTo>
                    <a:pt x="472653" y="1076683"/>
                  </a:lnTo>
                  <a:close/>
                </a:path>
                <a:path w="944245" h="1102995">
                  <a:moveTo>
                    <a:pt x="504108" y="1102851"/>
                  </a:moveTo>
                  <a:close/>
                </a:path>
              </a:pathLst>
            </a:custGeom>
            <a:solidFill>
              <a:srgbClr val="0A4E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445799" y="2016066"/>
              <a:ext cx="696595" cy="817244"/>
            </a:xfrm>
            <a:custGeom>
              <a:avLst/>
              <a:gdLst/>
              <a:ahLst/>
              <a:cxnLst/>
              <a:rect l="l" t="t" r="r" b="b"/>
              <a:pathLst>
                <a:path w="696595" h="817244">
                  <a:moveTo>
                    <a:pt x="372374" y="816630"/>
                  </a:moveTo>
                  <a:lnTo>
                    <a:pt x="383876" y="809389"/>
                  </a:lnTo>
                  <a:lnTo>
                    <a:pt x="392683" y="789058"/>
                  </a:lnTo>
                  <a:lnTo>
                    <a:pt x="400648" y="758066"/>
                  </a:lnTo>
                  <a:lnTo>
                    <a:pt x="409624" y="718840"/>
                  </a:lnTo>
                  <a:lnTo>
                    <a:pt x="421464" y="673809"/>
                  </a:lnTo>
                  <a:lnTo>
                    <a:pt x="438019" y="625401"/>
                  </a:lnTo>
                  <a:lnTo>
                    <a:pt x="461143" y="576045"/>
                  </a:lnTo>
                  <a:lnTo>
                    <a:pt x="492689" y="528169"/>
                  </a:lnTo>
                  <a:lnTo>
                    <a:pt x="534508" y="484201"/>
                  </a:lnTo>
                  <a:lnTo>
                    <a:pt x="592844" y="443586"/>
                  </a:lnTo>
                  <a:lnTo>
                    <a:pt x="645389" y="417100"/>
                  </a:lnTo>
                  <a:lnTo>
                    <a:pt x="682909" y="396677"/>
                  </a:lnTo>
                  <a:lnTo>
                    <a:pt x="696168" y="374252"/>
                  </a:lnTo>
                  <a:lnTo>
                    <a:pt x="683268" y="356280"/>
                  </a:lnTo>
                  <a:lnTo>
                    <a:pt x="651665" y="343860"/>
                  </a:lnTo>
                  <a:lnTo>
                    <a:pt x="606882" y="330612"/>
                  </a:lnTo>
                  <a:lnTo>
                    <a:pt x="554438" y="310154"/>
                  </a:lnTo>
                  <a:lnTo>
                    <a:pt x="499857" y="276106"/>
                  </a:lnTo>
                  <a:lnTo>
                    <a:pt x="453799" y="229268"/>
                  </a:lnTo>
                  <a:lnTo>
                    <a:pt x="420686" y="177253"/>
                  </a:lnTo>
                  <a:lnTo>
                    <a:pt x="397620" y="124646"/>
                  </a:lnTo>
                  <a:lnTo>
                    <a:pt x="381699" y="76033"/>
                  </a:lnTo>
                  <a:lnTo>
                    <a:pt x="370025" y="35997"/>
                  </a:lnTo>
                  <a:lnTo>
                    <a:pt x="359698" y="9124"/>
                  </a:lnTo>
                  <a:lnTo>
                    <a:pt x="347819" y="0"/>
                  </a:lnTo>
                  <a:lnTo>
                    <a:pt x="338007" y="10742"/>
                  </a:lnTo>
                  <a:lnTo>
                    <a:pt x="332970" y="37702"/>
                  </a:lnTo>
                  <a:lnTo>
                    <a:pt x="329220" y="76623"/>
                  </a:lnTo>
                  <a:lnTo>
                    <a:pt x="323253" y="123270"/>
                  </a:lnTo>
                  <a:lnTo>
                    <a:pt x="311564" y="173410"/>
                  </a:lnTo>
                  <a:lnTo>
                    <a:pt x="290647" y="222806"/>
                  </a:lnTo>
                  <a:lnTo>
                    <a:pt x="256997" y="267225"/>
                  </a:lnTo>
                  <a:lnTo>
                    <a:pt x="213622" y="299190"/>
                  </a:lnTo>
                  <a:lnTo>
                    <a:pt x="166185" y="318678"/>
                  </a:lnTo>
                  <a:lnTo>
                    <a:pt x="118454" y="329358"/>
                  </a:lnTo>
                  <a:lnTo>
                    <a:pt x="74201" y="334899"/>
                  </a:lnTo>
                  <a:lnTo>
                    <a:pt x="37193" y="338970"/>
                  </a:lnTo>
                  <a:lnTo>
                    <a:pt x="11203" y="345241"/>
                  </a:lnTo>
                  <a:lnTo>
                    <a:pt x="0" y="357381"/>
                  </a:lnTo>
                  <a:lnTo>
                    <a:pt x="6381" y="371697"/>
                  </a:lnTo>
                  <a:lnTo>
                    <a:pt x="28076" y="385060"/>
                  </a:lnTo>
                  <a:lnTo>
                    <a:pt x="103451" y="418207"/>
                  </a:lnTo>
                  <a:lnTo>
                    <a:pt x="150148" y="442634"/>
                  </a:lnTo>
                  <a:lnTo>
                    <a:pt x="198199" y="475389"/>
                  </a:lnTo>
                  <a:lnTo>
                    <a:pt x="244112" y="518795"/>
                  </a:lnTo>
                  <a:lnTo>
                    <a:pt x="284810" y="575518"/>
                  </a:lnTo>
                  <a:lnTo>
                    <a:pt x="312481" y="633676"/>
                  </a:lnTo>
                  <a:lnTo>
                    <a:pt x="330466" y="689573"/>
                  </a:lnTo>
                  <a:lnTo>
                    <a:pt x="342107" y="739513"/>
                  </a:lnTo>
                  <a:lnTo>
                    <a:pt x="350745" y="779799"/>
                  </a:lnTo>
                  <a:lnTo>
                    <a:pt x="359720" y="806737"/>
                  </a:lnTo>
                  <a:lnTo>
                    <a:pt x="372374" y="816630"/>
                  </a:lnTo>
                  <a:close/>
                </a:path>
              </a:pathLst>
            </a:custGeom>
            <a:solidFill>
              <a:srgbClr val="155C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432857" y="2003047"/>
              <a:ext cx="722630" cy="843280"/>
            </a:xfrm>
            <a:custGeom>
              <a:avLst/>
              <a:gdLst/>
              <a:ahLst/>
              <a:cxnLst/>
              <a:rect l="l" t="t" r="r" b="b"/>
              <a:pathLst>
                <a:path w="722629" h="843280">
                  <a:moveTo>
                    <a:pt x="385448" y="842704"/>
                  </a:moveTo>
                  <a:lnTo>
                    <a:pt x="421322" y="794470"/>
                  </a:lnTo>
                  <a:lnTo>
                    <a:pt x="438265" y="722560"/>
                  </a:lnTo>
                  <a:lnTo>
                    <a:pt x="450111" y="680038"/>
                  </a:lnTo>
                  <a:lnTo>
                    <a:pt x="466316" y="635299"/>
                  </a:lnTo>
                  <a:lnTo>
                    <a:pt x="488372" y="590273"/>
                  </a:lnTo>
                  <a:lnTo>
                    <a:pt x="517772" y="546892"/>
                  </a:lnTo>
                  <a:lnTo>
                    <a:pt x="556008" y="507087"/>
                  </a:lnTo>
                  <a:lnTo>
                    <a:pt x="610001" y="469227"/>
                  </a:lnTo>
                  <a:lnTo>
                    <a:pt x="685067" y="431467"/>
                  </a:lnTo>
                  <a:lnTo>
                    <a:pt x="705246" y="418837"/>
                  </a:lnTo>
                  <a:lnTo>
                    <a:pt x="718319" y="404314"/>
                  </a:lnTo>
                  <a:lnTo>
                    <a:pt x="722147" y="386283"/>
                  </a:lnTo>
                  <a:lnTo>
                    <a:pt x="715748" y="369084"/>
                  </a:lnTo>
                  <a:lnTo>
                    <a:pt x="700834" y="356915"/>
                  </a:lnTo>
                  <a:lnTo>
                    <a:pt x="679255" y="347816"/>
                  </a:lnTo>
                  <a:lnTo>
                    <a:pt x="623148" y="330941"/>
                  </a:lnTo>
                  <a:lnTo>
                    <a:pt x="590099" y="318934"/>
                  </a:lnTo>
                  <a:lnTo>
                    <a:pt x="555411" y="302110"/>
                  </a:lnTo>
                  <a:lnTo>
                    <a:pt x="520959" y="278896"/>
                  </a:lnTo>
                  <a:lnTo>
                    <a:pt x="481198" y="239466"/>
                  </a:lnTo>
                  <a:lnTo>
                    <a:pt x="451361" y="195628"/>
                  </a:lnTo>
                  <a:lnTo>
                    <a:pt x="429499" y="150330"/>
                  </a:lnTo>
                  <a:lnTo>
                    <a:pt x="413662" y="106523"/>
                  </a:lnTo>
                  <a:lnTo>
                    <a:pt x="393220" y="38168"/>
                  </a:lnTo>
                  <a:lnTo>
                    <a:pt x="384516" y="16649"/>
                  </a:lnTo>
                  <a:lnTo>
                    <a:pt x="373916" y="3595"/>
                  </a:lnTo>
                  <a:lnTo>
                    <a:pt x="359545" y="0"/>
                  </a:lnTo>
                  <a:lnTo>
                    <a:pt x="346098" y="6235"/>
                  </a:lnTo>
                  <a:lnTo>
                    <a:pt x="338131" y="21066"/>
                  </a:lnTo>
                  <a:lnTo>
                    <a:pt x="336229" y="30552"/>
                  </a:lnTo>
                  <a:lnTo>
                    <a:pt x="362411" y="30552"/>
                  </a:lnTo>
                  <a:lnTo>
                    <a:pt x="365902" y="39095"/>
                  </a:lnTo>
                  <a:lnTo>
                    <a:pt x="369663" y="50323"/>
                  </a:lnTo>
                  <a:lnTo>
                    <a:pt x="373335" y="62449"/>
                  </a:lnTo>
                  <a:lnTo>
                    <a:pt x="376844" y="74577"/>
                  </a:lnTo>
                  <a:lnTo>
                    <a:pt x="388755" y="114336"/>
                  </a:lnTo>
                  <a:lnTo>
                    <a:pt x="405517" y="160393"/>
                  </a:lnTo>
                  <a:lnTo>
                    <a:pt x="429075" y="208953"/>
                  </a:lnTo>
                  <a:lnTo>
                    <a:pt x="461445" y="256449"/>
                  </a:lnTo>
                  <a:lnTo>
                    <a:pt x="504639" y="299314"/>
                  </a:lnTo>
                  <a:lnTo>
                    <a:pt x="541991" y="324591"/>
                  </a:lnTo>
                  <a:lnTo>
                    <a:pt x="579065" y="342702"/>
                  </a:lnTo>
                  <a:lnTo>
                    <a:pt x="664221" y="370425"/>
                  </a:lnTo>
                  <a:lnTo>
                    <a:pt x="680204" y="375977"/>
                  </a:lnTo>
                  <a:lnTo>
                    <a:pt x="691512" y="381838"/>
                  </a:lnTo>
                  <a:lnTo>
                    <a:pt x="696073" y="388238"/>
                  </a:lnTo>
                  <a:lnTo>
                    <a:pt x="692438" y="395470"/>
                  </a:lnTo>
                  <a:lnTo>
                    <a:pt x="681921" y="403286"/>
                  </a:lnTo>
                  <a:lnTo>
                    <a:pt x="666644" y="411572"/>
                  </a:lnTo>
                  <a:lnTo>
                    <a:pt x="624272" y="432038"/>
                  </a:lnTo>
                  <a:lnTo>
                    <a:pt x="596947" y="446638"/>
                  </a:lnTo>
                  <a:lnTo>
                    <a:pt x="538891" y="487352"/>
                  </a:lnTo>
                  <a:lnTo>
                    <a:pt x="497833" y="529911"/>
                  </a:lnTo>
                  <a:lnTo>
                    <a:pt x="466366" y="575918"/>
                  </a:lnTo>
                  <a:lnTo>
                    <a:pt x="442859" y="623410"/>
                  </a:lnTo>
                  <a:lnTo>
                    <a:pt x="425682" y="670426"/>
                  </a:lnTo>
                  <a:lnTo>
                    <a:pt x="413206" y="715005"/>
                  </a:lnTo>
                  <a:lnTo>
                    <a:pt x="403798" y="755185"/>
                  </a:lnTo>
                  <a:lnTo>
                    <a:pt x="399480" y="773986"/>
                  </a:lnTo>
                  <a:lnTo>
                    <a:pt x="394872" y="792179"/>
                  </a:lnTo>
                  <a:lnTo>
                    <a:pt x="390154" y="807056"/>
                  </a:lnTo>
                  <a:lnTo>
                    <a:pt x="385505" y="815909"/>
                  </a:lnTo>
                  <a:lnTo>
                    <a:pt x="357275" y="815909"/>
                  </a:lnTo>
                  <a:lnTo>
                    <a:pt x="359083" y="821569"/>
                  </a:lnTo>
                  <a:lnTo>
                    <a:pt x="369670" y="837114"/>
                  </a:lnTo>
                  <a:lnTo>
                    <a:pt x="385183" y="842704"/>
                  </a:lnTo>
                  <a:lnTo>
                    <a:pt x="385448" y="842704"/>
                  </a:lnTo>
                  <a:close/>
                </a:path>
                <a:path w="722629" h="843280">
                  <a:moveTo>
                    <a:pt x="357275" y="815909"/>
                  </a:moveTo>
                  <a:lnTo>
                    <a:pt x="385505" y="815909"/>
                  </a:lnTo>
                  <a:lnTo>
                    <a:pt x="381483" y="807653"/>
                  </a:lnTo>
                  <a:lnTo>
                    <a:pt x="377495" y="794124"/>
                  </a:lnTo>
                  <a:lnTo>
                    <a:pt x="373659" y="777706"/>
                  </a:lnTo>
                  <a:lnTo>
                    <a:pt x="370096" y="760783"/>
                  </a:lnTo>
                  <a:lnTo>
                    <a:pt x="361158" y="719669"/>
                  </a:lnTo>
                  <a:lnTo>
                    <a:pt x="348497" y="673106"/>
                  </a:lnTo>
                  <a:lnTo>
                    <a:pt x="329980" y="623338"/>
                  </a:lnTo>
                  <a:lnTo>
                    <a:pt x="303474" y="572608"/>
                  </a:lnTo>
                  <a:lnTo>
                    <a:pt x="266846" y="523160"/>
                  </a:lnTo>
                  <a:lnTo>
                    <a:pt x="228736" y="485946"/>
                  </a:lnTo>
                  <a:lnTo>
                    <a:pt x="188767" y="456247"/>
                  </a:lnTo>
                  <a:lnTo>
                    <a:pt x="148967" y="432844"/>
                  </a:lnTo>
                  <a:lnTo>
                    <a:pt x="111365" y="414520"/>
                  </a:lnTo>
                  <a:lnTo>
                    <a:pt x="61169" y="392858"/>
                  </a:lnTo>
                  <a:lnTo>
                    <a:pt x="44657" y="385242"/>
                  </a:lnTo>
                  <a:lnTo>
                    <a:pt x="31805" y="378098"/>
                  </a:lnTo>
                  <a:lnTo>
                    <a:pt x="25826" y="372241"/>
                  </a:lnTo>
                  <a:lnTo>
                    <a:pt x="32876" y="368601"/>
                  </a:lnTo>
                  <a:lnTo>
                    <a:pt x="46560" y="365722"/>
                  </a:lnTo>
                  <a:lnTo>
                    <a:pt x="63664" y="363456"/>
                  </a:lnTo>
                  <a:lnTo>
                    <a:pt x="80972" y="361652"/>
                  </a:lnTo>
                  <a:lnTo>
                    <a:pt x="126940" y="356234"/>
                  </a:lnTo>
                  <a:lnTo>
                    <a:pt x="178577" y="345351"/>
                  </a:lnTo>
                  <a:lnTo>
                    <a:pt x="230945" y="324587"/>
                  </a:lnTo>
                  <a:lnTo>
                    <a:pt x="279085" y="289542"/>
                  </a:lnTo>
                  <a:lnTo>
                    <a:pt x="311064" y="248963"/>
                  </a:lnTo>
                  <a:lnTo>
                    <a:pt x="332298" y="204294"/>
                  </a:lnTo>
                  <a:lnTo>
                    <a:pt x="345303" y="158418"/>
                  </a:lnTo>
                  <a:lnTo>
                    <a:pt x="352592" y="114218"/>
                  </a:lnTo>
                  <a:lnTo>
                    <a:pt x="356701" y="74349"/>
                  </a:lnTo>
                  <a:lnTo>
                    <a:pt x="357851" y="62166"/>
                  </a:lnTo>
                  <a:lnTo>
                    <a:pt x="359159" y="50024"/>
                  </a:lnTo>
                  <a:lnTo>
                    <a:pt x="360629" y="39317"/>
                  </a:lnTo>
                  <a:lnTo>
                    <a:pt x="362411" y="30552"/>
                  </a:lnTo>
                  <a:lnTo>
                    <a:pt x="336229" y="30552"/>
                  </a:lnTo>
                  <a:lnTo>
                    <a:pt x="333650" y="43414"/>
                  </a:lnTo>
                  <a:lnTo>
                    <a:pt x="330405" y="74577"/>
                  </a:lnTo>
                  <a:lnTo>
                    <a:pt x="325531" y="119386"/>
                  </a:lnTo>
                  <a:lnTo>
                    <a:pt x="315065" y="171928"/>
                  </a:lnTo>
                  <a:lnTo>
                    <a:pt x="294921" y="224288"/>
                  </a:lnTo>
                  <a:lnTo>
                    <a:pt x="260754" y="270926"/>
                  </a:lnTo>
                  <a:lnTo>
                    <a:pt x="217756" y="302110"/>
                  </a:lnTo>
                  <a:lnTo>
                    <a:pt x="170358" y="320653"/>
                  </a:lnTo>
                  <a:lnTo>
                    <a:pt x="122558" y="330515"/>
                  </a:lnTo>
                  <a:lnTo>
                    <a:pt x="48447" y="339029"/>
                  </a:lnTo>
                  <a:lnTo>
                    <a:pt x="24467" y="344148"/>
                  </a:lnTo>
                  <a:lnTo>
                    <a:pt x="7842" y="353200"/>
                  </a:lnTo>
                  <a:lnTo>
                    <a:pt x="0" y="368369"/>
                  </a:lnTo>
                  <a:lnTo>
                    <a:pt x="2845" y="385254"/>
                  </a:lnTo>
                  <a:lnTo>
                    <a:pt x="16194" y="398938"/>
                  </a:lnTo>
                  <a:lnTo>
                    <a:pt x="38403" y="411293"/>
                  </a:lnTo>
                  <a:lnTo>
                    <a:pt x="109636" y="442469"/>
                  </a:lnTo>
                  <a:lnTo>
                    <a:pt x="155561" y="466311"/>
                  </a:lnTo>
                  <a:lnTo>
                    <a:pt x="202457" y="498146"/>
                  </a:lnTo>
                  <a:lnTo>
                    <a:pt x="247224" y="540448"/>
                  </a:lnTo>
                  <a:lnTo>
                    <a:pt x="281528" y="586912"/>
                  </a:lnTo>
                  <a:lnTo>
                    <a:pt x="306437" y="634939"/>
                  </a:lnTo>
                  <a:lnTo>
                    <a:pt x="323923" y="682297"/>
                  </a:lnTo>
                  <a:lnTo>
                    <a:pt x="335953" y="726753"/>
                  </a:lnTo>
                  <a:lnTo>
                    <a:pt x="344497" y="766077"/>
                  </a:lnTo>
                  <a:lnTo>
                    <a:pt x="351375" y="797434"/>
                  </a:lnTo>
                  <a:lnTo>
                    <a:pt x="357275" y="815909"/>
                  </a:lnTo>
                  <a:close/>
                </a:path>
              </a:pathLst>
            </a:custGeom>
            <a:solidFill>
              <a:srgbClr val="0A4E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6" name="object 2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18716" y="6189178"/>
            <a:ext cx="5204099" cy="4096675"/>
          </a:xfrm>
          <a:prstGeom prst="rect">
            <a:avLst/>
          </a:prstGeom>
        </p:spPr>
      </p:pic>
      <p:grpSp>
        <p:nvGrpSpPr>
          <p:cNvPr id="27" name="object 27"/>
          <p:cNvGrpSpPr/>
          <p:nvPr/>
        </p:nvGrpSpPr>
        <p:grpSpPr>
          <a:xfrm>
            <a:off x="15517224" y="7128600"/>
            <a:ext cx="1461135" cy="1577975"/>
            <a:chOff x="15517224" y="7128600"/>
            <a:chExt cx="1461135" cy="1577975"/>
          </a:xfrm>
        </p:grpSpPr>
        <p:sp>
          <p:nvSpPr>
            <p:cNvPr id="28" name="object 28"/>
            <p:cNvSpPr/>
            <p:nvPr/>
          </p:nvSpPr>
          <p:spPr>
            <a:xfrm>
              <a:off x="16047330" y="7141599"/>
              <a:ext cx="918210" cy="1076960"/>
            </a:xfrm>
            <a:custGeom>
              <a:avLst/>
              <a:gdLst/>
              <a:ahLst/>
              <a:cxnLst/>
              <a:rect l="l" t="t" r="r" b="b"/>
              <a:pathLst>
                <a:path w="918209" h="1076959">
                  <a:moveTo>
                    <a:pt x="490995" y="1076778"/>
                  </a:moveTo>
                  <a:lnTo>
                    <a:pt x="522538" y="1023399"/>
                  </a:lnTo>
                  <a:lnTo>
                    <a:pt x="541338" y="942705"/>
                  </a:lnTo>
                  <a:lnTo>
                    <a:pt x="554084" y="894088"/>
                  </a:lnTo>
                  <a:lnTo>
                    <a:pt x="570844" y="842297"/>
                  </a:lnTo>
                  <a:lnTo>
                    <a:pt x="592956" y="789084"/>
                  </a:lnTo>
                  <a:lnTo>
                    <a:pt x="621758" y="736204"/>
                  </a:lnTo>
                  <a:lnTo>
                    <a:pt x="658588" y="685412"/>
                  </a:lnTo>
                  <a:lnTo>
                    <a:pt x="704783" y="638461"/>
                  </a:lnTo>
                  <a:lnTo>
                    <a:pt x="756312" y="600165"/>
                  </a:lnTo>
                  <a:lnTo>
                    <a:pt x="806249" y="571721"/>
                  </a:lnTo>
                  <a:lnTo>
                    <a:pt x="850987" y="549981"/>
                  </a:lnTo>
                  <a:lnTo>
                    <a:pt x="886920" y="531794"/>
                  </a:lnTo>
                  <a:lnTo>
                    <a:pt x="910442" y="514010"/>
                  </a:lnTo>
                  <a:lnTo>
                    <a:pt x="917945" y="493481"/>
                  </a:lnTo>
                  <a:lnTo>
                    <a:pt x="908635" y="475440"/>
                  </a:lnTo>
                  <a:lnTo>
                    <a:pt x="885679" y="462361"/>
                  </a:lnTo>
                  <a:lnTo>
                    <a:pt x="851731" y="451177"/>
                  </a:lnTo>
                  <a:lnTo>
                    <a:pt x="809446" y="438822"/>
                  </a:lnTo>
                  <a:lnTo>
                    <a:pt x="761477" y="422229"/>
                  </a:lnTo>
                  <a:lnTo>
                    <a:pt x="710479" y="398331"/>
                  </a:lnTo>
                  <a:lnTo>
                    <a:pt x="659107" y="364062"/>
                  </a:lnTo>
                  <a:lnTo>
                    <a:pt x="614631" y="321820"/>
                  </a:lnTo>
                  <a:lnTo>
                    <a:pt x="579079" y="275346"/>
                  </a:lnTo>
                  <a:lnTo>
                    <a:pt x="551141" y="226713"/>
                  </a:lnTo>
                  <a:lnTo>
                    <a:pt x="529505" y="177994"/>
                  </a:lnTo>
                  <a:lnTo>
                    <a:pt x="512861" y="131264"/>
                  </a:lnTo>
                  <a:lnTo>
                    <a:pt x="499897" y="88595"/>
                  </a:lnTo>
                  <a:lnTo>
                    <a:pt x="489304" y="52061"/>
                  </a:lnTo>
                  <a:lnTo>
                    <a:pt x="479771" y="23734"/>
                  </a:lnTo>
                  <a:lnTo>
                    <a:pt x="469987" y="5690"/>
                  </a:lnTo>
                  <a:lnTo>
                    <a:pt x="458640" y="0"/>
                  </a:lnTo>
                  <a:lnTo>
                    <a:pt x="447849" y="8999"/>
                  </a:lnTo>
                  <a:lnTo>
                    <a:pt x="441501" y="31667"/>
                  </a:lnTo>
                  <a:lnTo>
                    <a:pt x="437425" y="65375"/>
                  </a:lnTo>
                  <a:lnTo>
                    <a:pt x="433443" y="107496"/>
                  </a:lnTo>
                  <a:lnTo>
                    <a:pt x="427383" y="155405"/>
                  </a:lnTo>
                  <a:lnTo>
                    <a:pt x="417069" y="206474"/>
                  </a:lnTo>
                  <a:lnTo>
                    <a:pt x="400327" y="258076"/>
                  </a:lnTo>
                  <a:lnTo>
                    <a:pt x="374983" y="307584"/>
                  </a:lnTo>
                  <a:lnTo>
                    <a:pt x="338861" y="352372"/>
                  </a:lnTo>
                  <a:lnTo>
                    <a:pt x="295018" y="386749"/>
                  </a:lnTo>
                  <a:lnTo>
                    <a:pt x="247265" y="410520"/>
                  </a:lnTo>
                  <a:lnTo>
                    <a:pt x="197942" y="425963"/>
                  </a:lnTo>
                  <a:lnTo>
                    <a:pt x="149387" y="435354"/>
                  </a:lnTo>
                  <a:lnTo>
                    <a:pt x="103939" y="440971"/>
                  </a:lnTo>
                  <a:lnTo>
                    <a:pt x="63938" y="445091"/>
                  </a:lnTo>
                  <a:lnTo>
                    <a:pt x="31722" y="449991"/>
                  </a:lnTo>
                  <a:lnTo>
                    <a:pt x="9629" y="457949"/>
                  </a:lnTo>
                  <a:lnTo>
                    <a:pt x="0" y="471241"/>
                  </a:lnTo>
                  <a:lnTo>
                    <a:pt x="4639" y="486140"/>
                  </a:lnTo>
                  <a:lnTo>
                    <a:pt x="22112" y="499866"/>
                  </a:lnTo>
                  <a:lnTo>
                    <a:pt x="50253" y="513859"/>
                  </a:lnTo>
                  <a:lnTo>
                    <a:pt x="86897" y="529559"/>
                  </a:lnTo>
                  <a:lnTo>
                    <a:pt x="129879" y="548408"/>
                  </a:lnTo>
                  <a:lnTo>
                    <a:pt x="177032" y="571844"/>
                  </a:lnTo>
                  <a:lnTo>
                    <a:pt x="226194" y="601308"/>
                  </a:lnTo>
                  <a:lnTo>
                    <a:pt x="275197" y="638240"/>
                  </a:lnTo>
                  <a:lnTo>
                    <a:pt x="321877" y="684080"/>
                  </a:lnTo>
                  <a:lnTo>
                    <a:pt x="361445" y="736013"/>
                  </a:lnTo>
                  <a:lnTo>
                    <a:pt x="391948" y="789590"/>
                  </a:lnTo>
                  <a:lnTo>
                    <a:pt x="414897" y="843140"/>
                  </a:lnTo>
                  <a:lnTo>
                    <a:pt x="431804" y="894991"/>
                  </a:lnTo>
                  <a:lnTo>
                    <a:pt x="444180" y="943471"/>
                  </a:lnTo>
                  <a:lnTo>
                    <a:pt x="453537" y="986907"/>
                  </a:lnTo>
                  <a:lnTo>
                    <a:pt x="461385" y="1023628"/>
                  </a:lnTo>
                  <a:lnTo>
                    <a:pt x="469237" y="1051961"/>
                  </a:lnTo>
                  <a:lnTo>
                    <a:pt x="478603" y="1070235"/>
                  </a:lnTo>
                  <a:lnTo>
                    <a:pt x="490995" y="1076778"/>
                  </a:lnTo>
                  <a:close/>
                </a:path>
              </a:pathLst>
            </a:custGeom>
            <a:solidFill>
              <a:srgbClr val="155C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6034407" y="7128600"/>
              <a:ext cx="944244" cy="1102995"/>
            </a:xfrm>
            <a:custGeom>
              <a:avLst/>
              <a:gdLst/>
              <a:ahLst/>
              <a:cxnLst/>
              <a:rect l="l" t="t" r="r" b="b"/>
              <a:pathLst>
                <a:path w="944244" h="1102995">
                  <a:moveTo>
                    <a:pt x="503785" y="1102832"/>
                  </a:moveTo>
                  <a:lnTo>
                    <a:pt x="504158" y="1102832"/>
                  </a:lnTo>
                  <a:lnTo>
                    <a:pt x="523158" y="1095675"/>
                  </a:lnTo>
                  <a:lnTo>
                    <a:pt x="536771" y="1074999"/>
                  </a:lnTo>
                  <a:lnTo>
                    <a:pt x="547488" y="1042104"/>
                  </a:lnTo>
                  <a:lnTo>
                    <a:pt x="557849" y="998272"/>
                  </a:lnTo>
                  <a:lnTo>
                    <a:pt x="566500" y="960725"/>
                  </a:lnTo>
                  <a:lnTo>
                    <a:pt x="577015" y="919721"/>
                  </a:lnTo>
                  <a:lnTo>
                    <a:pt x="590234" y="876336"/>
                  </a:lnTo>
                  <a:lnTo>
                    <a:pt x="606995" y="831645"/>
                  </a:lnTo>
                  <a:lnTo>
                    <a:pt x="628140" y="786725"/>
                  </a:lnTo>
                  <a:lnTo>
                    <a:pt x="654507" y="742651"/>
                  </a:lnTo>
                  <a:lnTo>
                    <a:pt x="686935" y="700500"/>
                  </a:lnTo>
                  <a:lnTo>
                    <a:pt x="726264" y="661346"/>
                  </a:lnTo>
                  <a:lnTo>
                    <a:pt x="762247" y="633510"/>
                  </a:lnTo>
                  <a:lnTo>
                    <a:pt x="798005" y="611026"/>
                  </a:lnTo>
                  <a:lnTo>
                    <a:pt x="832382" y="592690"/>
                  </a:lnTo>
                  <a:lnTo>
                    <a:pt x="897128" y="561170"/>
                  </a:lnTo>
                  <a:lnTo>
                    <a:pt x="922858" y="545253"/>
                  </a:lnTo>
                  <a:lnTo>
                    <a:pt x="939191" y="527408"/>
                  </a:lnTo>
                  <a:lnTo>
                    <a:pt x="943905" y="505493"/>
                  </a:lnTo>
                  <a:lnTo>
                    <a:pt x="936080" y="484630"/>
                  </a:lnTo>
                  <a:lnTo>
                    <a:pt x="917511" y="469741"/>
                  </a:lnTo>
                  <a:lnTo>
                    <a:pt x="890051" y="458340"/>
                  </a:lnTo>
                  <a:lnTo>
                    <a:pt x="816089" y="436138"/>
                  </a:lnTo>
                  <a:lnTo>
                    <a:pt x="772183" y="420173"/>
                  </a:lnTo>
                  <a:lnTo>
                    <a:pt x="726120" y="397814"/>
                  </a:lnTo>
                  <a:lnTo>
                    <a:pt x="680190" y="366832"/>
                  </a:lnTo>
                  <a:lnTo>
                    <a:pt x="640893" y="330106"/>
                  </a:lnTo>
                  <a:lnTo>
                    <a:pt x="608738" y="289857"/>
                  </a:lnTo>
                  <a:lnTo>
                    <a:pt x="582775" y="247506"/>
                  </a:lnTo>
                  <a:lnTo>
                    <a:pt x="562052" y="204476"/>
                  </a:lnTo>
                  <a:lnTo>
                    <a:pt x="545618" y="162188"/>
                  </a:lnTo>
                  <a:lnTo>
                    <a:pt x="532522" y="122064"/>
                  </a:lnTo>
                  <a:lnTo>
                    <a:pt x="521813" y="85526"/>
                  </a:lnTo>
                  <a:lnTo>
                    <a:pt x="510801" y="48674"/>
                  </a:lnTo>
                  <a:lnTo>
                    <a:pt x="499985" y="21272"/>
                  </a:lnTo>
                  <a:lnTo>
                    <a:pt x="487212" y="4616"/>
                  </a:lnTo>
                  <a:lnTo>
                    <a:pt x="470330" y="0"/>
                  </a:lnTo>
                  <a:lnTo>
                    <a:pt x="454633" y="7518"/>
                  </a:lnTo>
                  <a:lnTo>
                    <a:pt x="445252" y="25834"/>
                  </a:lnTo>
                  <a:lnTo>
                    <a:pt x="445061" y="26832"/>
                  </a:lnTo>
                  <a:lnTo>
                    <a:pt x="472854" y="26832"/>
                  </a:lnTo>
                  <a:lnTo>
                    <a:pt x="478443" y="36423"/>
                  </a:lnTo>
                  <a:lnTo>
                    <a:pt x="484534" y="52562"/>
                  </a:lnTo>
                  <a:lnTo>
                    <a:pt x="490738" y="72312"/>
                  </a:lnTo>
                  <a:lnTo>
                    <a:pt x="496669" y="92737"/>
                  </a:lnTo>
                  <a:lnTo>
                    <a:pt x="507812" y="130745"/>
                  </a:lnTo>
                  <a:lnTo>
                    <a:pt x="521483" y="172514"/>
                  </a:lnTo>
                  <a:lnTo>
                    <a:pt x="538713" y="216601"/>
                  </a:lnTo>
                  <a:lnTo>
                    <a:pt x="560533" y="261561"/>
                  </a:lnTo>
                  <a:lnTo>
                    <a:pt x="587975" y="305952"/>
                  </a:lnTo>
                  <a:lnTo>
                    <a:pt x="622071" y="348330"/>
                  </a:lnTo>
                  <a:lnTo>
                    <a:pt x="663851" y="387251"/>
                  </a:lnTo>
                  <a:lnTo>
                    <a:pt x="712630" y="420249"/>
                  </a:lnTo>
                  <a:lnTo>
                    <a:pt x="761138" y="443924"/>
                  </a:lnTo>
                  <a:lnTo>
                    <a:pt x="807121" y="460711"/>
                  </a:lnTo>
                  <a:lnTo>
                    <a:pt x="875150" y="480967"/>
                  </a:lnTo>
                  <a:lnTo>
                    <a:pt x="896995" y="488813"/>
                  </a:lnTo>
                  <a:lnTo>
                    <a:pt x="911880" y="497370"/>
                  </a:lnTo>
                  <a:lnTo>
                    <a:pt x="917831" y="507429"/>
                  </a:lnTo>
                  <a:lnTo>
                    <a:pt x="913358" y="518524"/>
                  </a:lnTo>
                  <a:lnTo>
                    <a:pt x="899661" y="529624"/>
                  </a:lnTo>
                  <a:lnTo>
                    <a:pt x="878849" y="541183"/>
                  </a:lnTo>
                  <a:lnTo>
                    <a:pt x="820032" y="569599"/>
                  </a:lnTo>
                  <a:lnTo>
                    <a:pt x="784318" y="588681"/>
                  </a:lnTo>
                  <a:lnTo>
                    <a:pt x="746989" y="612225"/>
                  </a:lnTo>
                  <a:lnTo>
                    <a:pt x="709148" y="641554"/>
                  </a:lnTo>
                  <a:lnTo>
                    <a:pt x="667620" y="682785"/>
                  </a:lnTo>
                  <a:lnTo>
                    <a:pt x="633440" y="726947"/>
                  </a:lnTo>
                  <a:lnTo>
                    <a:pt x="605709" y="772952"/>
                  </a:lnTo>
                  <a:lnTo>
                    <a:pt x="583529" y="819709"/>
                  </a:lnTo>
                  <a:lnTo>
                    <a:pt x="566000" y="866130"/>
                  </a:lnTo>
                  <a:lnTo>
                    <a:pt x="552226" y="911126"/>
                  </a:lnTo>
                  <a:lnTo>
                    <a:pt x="541307" y="953607"/>
                  </a:lnTo>
                  <a:lnTo>
                    <a:pt x="526037" y="1019787"/>
                  </a:lnTo>
                  <a:lnTo>
                    <a:pt x="518843" y="1047158"/>
                  </a:lnTo>
                  <a:lnTo>
                    <a:pt x="511322" y="1068242"/>
                  </a:lnTo>
                  <a:lnTo>
                    <a:pt x="504032" y="1076683"/>
                  </a:lnTo>
                  <a:lnTo>
                    <a:pt x="472653" y="1076683"/>
                  </a:lnTo>
                  <a:lnTo>
                    <a:pt x="485376" y="1096008"/>
                  </a:lnTo>
                  <a:lnTo>
                    <a:pt x="503785" y="1102832"/>
                  </a:lnTo>
                  <a:close/>
                </a:path>
                <a:path w="944244" h="1102995">
                  <a:moveTo>
                    <a:pt x="472653" y="1076683"/>
                  </a:moveTo>
                  <a:lnTo>
                    <a:pt x="504013" y="1076683"/>
                  </a:lnTo>
                  <a:lnTo>
                    <a:pt x="497593" y="1068938"/>
                  </a:lnTo>
                  <a:lnTo>
                    <a:pt x="491135" y="1049682"/>
                  </a:lnTo>
                  <a:lnTo>
                    <a:pt x="485058" y="1024707"/>
                  </a:lnTo>
                  <a:lnTo>
                    <a:pt x="471784" y="962151"/>
                  </a:lnTo>
                  <a:lnTo>
                    <a:pt x="461707" y="920421"/>
                  </a:lnTo>
                  <a:lnTo>
                    <a:pt x="448536" y="875696"/>
                  </a:lnTo>
                  <a:lnTo>
                    <a:pt x="431255" y="829055"/>
                  </a:lnTo>
                  <a:lnTo>
                    <a:pt x="408847" y="781575"/>
                  </a:lnTo>
                  <a:lnTo>
                    <a:pt x="380298" y="734333"/>
                  </a:lnTo>
                  <a:lnTo>
                    <a:pt x="344592" y="688407"/>
                  </a:lnTo>
                  <a:lnTo>
                    <a:pt x="303268" y="647110"/>
                  </a:lnTo>
                  <a:lnTo>
                    <a:pt x="259911" y="612805"/>
                  </a:lnTo>
                  <a:lnTo>
                    <a:pt x="216067" y="584575"/>
                  </a:lnTo>
                  <a:lnTo>
                    <a:pt x="173282" y="561505"/>
                  </a:lnTo>
                  <a:lnTo>
                    <a:pt x="133099" y="542680"/>
                  </a:lnTo>
                  <a:lnTo>
                    <a:pt x="71307" y="516120"/>
                  </a:lnTo>
                  <a:lnTo>
                    <a:pt x="48045" y="505099"/>
                  </a:lnTo>
                  <a:lnTo>
                    <a:pt x="31484" y="494883"/>
                  </a:lnTo>
                  <a:lnTo>
                    <a:pt x="25826" y="486232"/>
                  </a:lnTo>
                  <a:lnTo>
                    <a:pt x="33747" y="479639"/>
                  </a:lnTo>
                  <a:lnTo>
                    <a:pt x="52118" y="474822"/>
                  </a:lnTo>
                  <a:lnTo>
                    <a:pt x="76438" y="471293"/>
                  </a:lnTo>
                  <a:lnTo>
                    <a:pt x="141155" y="464359"/>
                  </a:lnTo>
                  <a:lnTo>
                    <a:pt x="184342" y="457838"/>
                  </a:lnTo>
                  <a:lnTo>
                    <a:pt x="229839" y="447307"/>
                  </a:lnTo>
                  <a:lnTo>
                    <a:pt x="275721" y="431066"/>
                  </a:lnTo>
                  <a:lnTo>
                    <a:pt x="320060" y="407420"/>
                  </a:lnTo>
                  <a:lnTo>
                    <a:pt x="360931" y="374670"/>
                  </a:lnTo>
                  <a:lnTo>
                    <a:pt x="396682" y="331085"/>
                  </a:lnTo>
                  <a:lnTo>
                    <a:pt x="422346" y="283281"/>
                  </a:lnTo>
                  <a:lnTo>
                    <a:pt x="439818" y="233454"/>
                  </a:lnTo>
                  <a:lnTo>
                    <a:pt x="450991" y="183804"/>
                  </a:lnTo>
                  <a:lnTo>
                    <a:pt x="457760" y="136526"/>
                  </a:lnTo>
                  <a:lnTo>
                    <a:pt x="462243" y="91447"/>
                  </a:lnTo>
                  <a:lnTo>
                    <a:pt x="463962" y="73358"/>
                  </a:lnTo>
                  <a:lnTo>
                    <a:pt x="466295" y="53473"/>
                  </a:lnTo>
                  <a:lnTo>
                    <a:pt x="469194" y="37013"/>
                  </a:lnTo>
                  <a:lnTo>
                    <a:pt x="472835" y="26832"/>
                  </a:lnTo>
                  <a:lnTo>
                    <a:pt x="445061" y="26832"/>
                  </a:lnTo>
                  <a:lnTo>
                    <a:pt x="439828" y="54094"/>
                  </a:lnTo>
                  <a:lnTo>
                    <a:pt x="435765" y="93819"/>
                  </a:lnTo>
                  <a:lnTo>
                    <a:pt x="431957" y="132106"/>
                  </a:lnTo>
                  <a:lnTo>
                    <a:pt x="425601" y="177035"/>
                  </a:lnTo>
                  <a:lnTo>
                    <a:pt x="415210" y="224063"/>
                  </a:lnTo>
                  <a:lnTo>
                    <a:pt x="399062" y="271023"/>
                  </a:lnTo>
                  <a:lnTo>
                    <a:pt x="375433" y="315743"/>
                  </a:lnTo>
                  <a:lnTo>
                    <a:pt x="342600" y="356054"/>
                  </a:lnTo>
                  <a:lnTo>
                    <a:pt x="297276" y="390958"/>
                  </a:lnTo>
                  <a:lnTo>
                    <a:pt x="247613" y="414345"/>
                  </a:lnTo>
                  <a:lnTo>
                    <a:pt x="196310" y="428932"/>
                  </a:lnTo>
                  <a:lnTo>
                    <a:pt x="146068" y="437440"/>
                  </a:lnTo>
                  <a:lnTo>
                    <a:pt x="61448" y="446862"/>
                  </a:lnTo>
                  <a:lnTo>
                    <a:pt x="30900" y="453163"/>
                  </a:lnTo>
                  <a:lnTo>
                    <a:pt x="9799" y="464087"/>
                  </a:lnTo>
                  <a:lnTo>
                    <a:pt x="0" y="482228"/>
                  </a:lnTo>
                  <a:lnTo>
                    <a:pt x="3815" y="502531"/>
                  </a:lnTo>
                  <a:lnTo>
                    <a:pt x="20971" y="519381"/>
                  </a:lnTo>
                  <a:lnTo>
                    <a:pt x="49360" y="534919"/>
                  </a:lnTo>
                  <a:lnTo>
                    <a:pt x="123064" y="566836"/>
                  </a:lnTo>
                  <a:lnTo>
                    <a:pt x="162265" y="585155"/>
                  </a:lnTo>
                  <a:lnTo>
                    <a:pt x="203268" y="607221"/>
                  </a:lnTo>
                  <a:lnTo>
                    <a:pt x="244860" y="634015"/>
                  </a:lnTo>
                  <a:lnTo>
                    <a:pt x="285831" y="666518"/>
                  </a:lnTo>
                  <a:lnTo>
                    <a:pt x="324970" y="705713"/>
                  </a:lnTo>
                  <a:lnTo>
                    <a:pt x="358934" y="749480"/>
                  </a:lnTo>
                  <a:lnTo>
                    <a:pt x="386137" y="794704"/>
                  </a:lnTo>
                  <a:lnTo>
                    <a:pt x="407534" y="840313"/>
                  </a:lnTo>
                  <a:lnTo>
                    <a:pt x="424081" y="885232"/>
                  </a:lnTo>
                  <a:lnTo>
                    <a:pt x="436734" y="928389"/>
                  </a:lnTo>
                  <a:lnTo>
                    <a:pt x="446449" y="968710"/>
                  </a:lnTo>
                  <a:lnTo>
                    <a:pt x="454181" y="1005123"/>
                  </a:lnTo>
                  <a:lnTo>
                    <a:pt x="463090" y="1045997"/>
                  </a:lnTo>
                  <a:lnTo>
                    <a:pt x="472653" y="1076683"/>
                  </a:lnTo>
                  <a:close/>
                </a:path>
                <a:path w="944244" h="1102995">
                  <a:moveTo>
                    <a:pt x="504108" y="1102851"/>
                  </a:moveTo>
                  <a:close/>
                </a:path>
              </a:pathLst>
            </a:custGeom>
            <a:solidFill>
              <a:srgbClr val="0A4E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5530166" y="7876613"/>
              <a:ext cx="696595" cy="817244"/>
            </a:xfrm>
            <a:custGeom>
              <a:avLst/>
              <a:gdLst/>
              <a:ahLst/>
              <a:cxnLst/>
              <a:rect l="l" t="t" r="r" b="b"/>
              <a:pathLst>
                <a:path w="696594" h="817245">
                  <a:moveTo>
                    <a:pt x="372374" y="816630"/>
                  </a:moveTo>
                  <a:lnTo>
                    <a:pt x="383876" y="809389"/>
                  </a:lnTo>
                  <a:lnTo>
                    <a:pt x="392683" y="789058"/>
                  </a:lnTo>
                  <a:lnTo>
                    <a:pt x="400648" y="758066"/>
                  </a:lnTo>
                  <a:lnTo>
                    <a:pt x="409624" y="718840"/>
                  </a:lnTo>
                  <a:lnTo>
                    <a:pt x="421464" y="673809"/>
                  </a:lnTo>
                  <a:lnTo>
                    <a:pt x="438019" y="625401"/>
                  </a:lnTo>
                  <a:lnTo>
                    <a:pt x="461143" y="576045"/>
                  </a:lnTo>
                  <a:lnTo>
                    <a:pt x="492689" y="528169"/>
                  </a:lnTo>
                  <a:lnTo>
                    <a:pt x="534508" y="484201"/>
                  </a:lnTo>
                  <a:lnTo>
                    <a:pt x="592844" y="443586"/>
                  </a:lnTo>
                  <a:lnTo>
                    <a:pt x="645389" y="417100"/>
                  </a:lnTo>
                  <a:lnTo>
                    <a:pt x="682909" y="396677"/>
                  </a:lnTo>
                  <a:lnTo>
                    <a:pt x="696168" y="374252"/>
                  </a:lnTo>
                  <a:lnTo>
                    <a:pt x="683268" y="356280"/>
                  </a:lnTo>
                  <a:lnTo>
                    <a:pt x="651665" y="343860"/>
                  </a:lnTo>
                  <a:lnTo>
                    <a:pt x="606882" y="330612"/>
                  </a:lnTo>
                  <a:lnTo>
                    <a:pt x="554438" y="310154"/>
                  </a:lnTo>
                  <a:lnTo>
                    <a:pt x="499857" y="276106"/>
                  </a:lnTo>
                  <a:lnTo>
                    <a:pt x="453799" y="229268"/>
                  </a:lnTo>
                  <a:lnTo>
                    <a:pt x="420686" y="177253"/>
                  </a:lnTo>
                  <a:lnTo>
                    <a:pt x="397620" y="124646"/>
                  </a:lnTo>
                  <a:lnTo>
                    <a:pt x="381699" y="76033"/>
                  </a:lnTo>
                  <a:lnTo>
                    <a:pt x="370025" y="35997"/>
                  </a:lnTo>
                  <a:lnTo>
                    <a:pt x="359698" y="9124"/>
                  </a:lnTo>
                  <a:lnTo>
                    <a:pt x="347819" y="0"/>
                  </a:lnTo>
                  <a:lnTo>
                    <a:pt x="338007" y="10742"/>
                  </a:lnTo>
                  <a:lnTo>
                    <a:pt x="332970" y="37702"/>
                  </a:lnTo>
                  <a:lnTo>
                    <a:pt x="329220" y="76623"/>
                  </a:lnTo>
                  <a:lnTo>
                    <a:pt x="323253" y="123270"/>
                  </a:lnTo>
                  <a:lnTo>
                    <a:pt x="311564" y="173410"/>
                  </a:lnTo>
                  <a:lnTo>
                    <a:pt x="290647" y="222806"/>
                  </a:lnTo>
                  <a:lnTo>
                    <a:pt x="256997" y="267225"/>
                  </a:lnTo>
                  <a:lnTo>
                    <a:pt x="213622" y="299190"/>
                  </a:lnTo>
                  <a:lnTo>
                    <a:pt x="166185" y="318678"/>
                  </a:lnTo>
                  <a:lnTo>
                    <a:pt x="118454" y="329358"/>
                  </a:lnTo>
                  <a:lnTo>
                    <a:pt x="74201" y="334899"/>
                  </a:lnTo>
                  <a:lnTo>
                    <a:pt x="37193" y="338970"/>
                  </a:lnTo>
                  <a:lnTo>
                    <a:pt x="11203" y="345241"/>
                  </a:lnTo>
                  <a:lnTo>
                    <a:pt x="0" y="357381"/>
                  </a:lnTo>
                  <a:lnTo>
                    <a:pt x="6381" y="371697"/>
                  </a:lnTo>
                  <a:lnTo>
                    <a:pt x="28076" y="385060"/>
                  </a:lnTo>
                  <a:lnTo>
                    <a:pt x="103451" y="418207"/>
                  </a:lnTo>
                  <a:lnTo>
                    <a:pt x="150148" y="442634"/>
                  </a:lnTo>
                  <a:lnTo>
                    <a:pt x="198199" y="475389"/>
                  </a:lnTo>
                  <a:lnTo>
                    <a:pt x="244112" y="518795"/>
                  </a:lnTo>
                  <a:lnTo>
                    <a:pt x="284810" y="575518"/>
                  </a:lnTo>
                  <a:lnTo>
                    <a:pt x="312481" y="633676"/>
                  </a:lnTo>
                  <a:lnTo>
                    <a:pt x="330466" y="689573"/>
                  </a:lnTo>
                  <a:lnTo>
                    <a:pt x="342107" y="739513"/>
                  </a:lnTo>
                  <a:lnTo>
                    <a:pt x="350745" y="779799"/>
                  </a:lnTo>
                  <a:lnTo>
                    <a:pt x="359720" y="806737"/>
                  </a:lnTo>
                  <a:lnTo>
                    <a:pt x="372374" y="816630"/>
                  </a:lnTo>
                  <a:close/>
                </a:path>
              </a:pathLst>
            </a:custGeom>
            <a:solidFill>
              <a:srgbClr val="155C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5517224" y="7863594"/>
              <a:ext cx="722630" cy="843280"/>
            </a:xfrm>
            <a:custGeom>
              <a:avLst/>
              <a:gdLst/>
              <a:ahLst/>
              <a:cxnLst/>
              <a:rect l="l" t="t" r="r" b="b"/>
              <a:pathLst>
                <a:path w="722630" h="843279">
                  <a:moveTo>
                    <a:pt x="385448" y="842704"/>
                  </a:moveTo>
                  <a:lnTo>
                    <a:pt x="421322" y="794470"/>
                  </a:lnTo>
                  <a:lnTo>
                    <a:pt x="438265" y="722560"/>
                  </a:lnTo>
                  <a:lnTo>
                    <a:pt x="450111" y="680038"/>
                  </a:lnTo>
                  <a:lnTo>
                    <a:pt x="466316" y="635299"/>
                  </a:lnTo>
                  <a:lnTo>
                    <a:pt x="488372" y="590273"/>
                  </a:lnTo>
                  <a:lnTo>
                    <a:pt x="517772" y="546892"/>
                  </a:lnTo>
                  <a:lnTo>
                    <a:pt x="556008" y="507087"/>
                  </a:lnTo>
                  <a:lnTo>
                    <a:pt x="610001" y="469227"/>
                  </a:lnTo>
                  <a:lnTo>
                    <a:pt x="685067" y="431467"/>
                  </a:lnTo>
                  <a:lnTo>
                    <a:pt x="705246" y="418837"/>
                  </a:lnTo>
                  <a:lnTo>
                    <a:pt x="718319" y="404314"/>
                  </a:lnTo>
                  <a:lnTo>
                    <a:pt x="722147" y="386283"/>
                  </a:lnTo>
                  <a:lnTo>
                    <a:pt x="715748" y="369084"/>
                  </a:lnTo>
                  <a:lnTo>
                    <a:pt x="700834" y="356915"/>
                  </a:lnTo>
                  <a:lnTo>
                    <a:pt x="679255" y="347816"/>
                  </a:lnTo>
                  <a:lnTo>
                    <a:pt x="623148" y="330941"/>
                  </a:lnTo>
                  <a:lnTo>
                    <a:pt x="590099" y="318934"/>
                  </a:lnTo>
                  <a:lnTo>
                    <a:pt x="555411" y="302110"/>
                  </a:lnTo>
                  <a:lnTo>
                    <a:pt x="520959" y="278896"/>
                  </a:lnTo>
                  <a:lnTo>
                    <a:pt x="481198" y="239466"/>
                  </a:lnTo>
                  <a:lnTo>
                    <a:pt x="451361" y="195628"/>
                  </a:lnTo>
                  <a:lnTo>
                    <a:pt x="429499" y="150330"/>
                  </a:lnTo>
                  <a:lnTo>
                    <a:pt x="413662" y="106523"/>
                  </a:lnTo>
                  <a:lnTo>
                    <a:pt x="393220" y="38168"/>
                  </a:lnTo>
                  <a:lnTo>
                    <a:pt x="384516" y="16649"/>
                  </a:lnTo>
                  <a:lnTo>
                    <a:pt x="373916" y="3595"/>
                  </a:lnTo>
                  <a:lnTo>
                    <a:pt x="359545" y="0"/>
                  </a:lnTo>
                  <a:lnTo>
                    <a:pt x="346098" y="6235"/>
                  </a:lnTo>
                  <a:lnTo>
                    <a:pt x="338131" y="21066"/>
                  </a:lnTo>
                  <a:lnTo>
                    <a:pt x="336229" y="30552"/>
                  </a:lnTo>
                  <a:lnTo>
                    <a:pt x="362411" y="30552"/>
                  </a:lnTo>
                  <a:lnTo>
                    <a:pt x="365902" y="39095"/>
                  </a:lnTo>
                  <a:lnTo>
                    <a:pt x="369663" y="50323"/>
                  </a:lnTo>
                  <a:lnTo>
                    <a:pt x="373335" y="62449"/>
                  </a:lnTo>
                  <a:lnTo>
                    <a:pt x="376844" y="74577"/>
                  </a:lnTo>
                  <a:lnTo>
                    <a:pt x="388755" y="114336"/>
                  </a:lnTo>
                  <a:lnTo>
                    <a:pt x="405517" y="160393"/>
                  </a:lnTo>
                  <a:lnTo>
                    <a:pt x="429075" y="208953"/>
                  </a:lnTo>
                  <a:lnTo>
                    <a:pt x="461445" y="256449"/>
                  </a:lnTo>
                  <a:lnTo>
                    <a:pt x="504639" y="299314"/>
                  </a:lnTo>
                  <a:lnTo>
                    <a:pt x="541991" y="324591"/>
                  </a:lnTo>
                  <a:lnTo>
                    <a:pt x="579065" y="342702"/>
                  </a:lnTo>
                  <a:lnTo>
                    <a:pt x="664221" y="370425"/>
                  </a:lnTo>
                  <a:lnTo>
                    <a:pt x="680204" y="375977"/>
                  </a:lnTo>
                  <a:lnTo>
                    <a:pt x="691512" y="381838"/>
                  </a:lnTo>
                  <a:lnTo>
                    <a:pt x="696073" y="388238"/>
                  </a:lnTo>
                  <a:lnTo>
                    <a:pt x="692438" y="395470"/>
                  </a:lnTo>
                  <a:lnTo>
                    <a:pt x="681921" y="403286"/>
                  </a:lnTo>
                  <a:lnTo>
                    <a:pt x="666644" y="411572"/>
                  </a:lnTo>
                  <a:lnTo>
                    <a:pt x="624272" y="432038"/>
                  </a:lnTo>
                  <a:lnTo>
                    <a:pt x="596947" y="446638"/>
                  </a:lnTo>
                  <a:lnTo>
                    <a:pt x="538891" y="487352"/>
                  </a:lnTo>
                  <a:lnTo>
                    <a:pt x="497833" y="529911"/>
                  </a:lnTo>
                  <a:lnTo>
                    <a:pt x="466366" y="575918"/>
                  </a:lnTo>
                  <a:lnTo>
                    <a:pt x="442859" y="623410"/>
                  </a:lnTo>
                  <a:lnTo>
                    <a:pt x="425682" y="670426"/>
                  </a:lnTo>
                  <a:lnTo>
                    <a:pt x="413206" y="715005"/>
                  </a:lnTo>
                  <a:lnTo>
                    <a:pt x="403798" y="755185"/>
                  </a:lnTo>
                  <a:lnTo>
                    <a:pt x="399480" y="773986"/>
                  </a:lnTo>
                  <a:lnTo>
                    <a:pt x="394872" y="792179"/>
                  </a:lnTo>
                  <a:lnTo>
                    <a:pt x="390154" y="807056"/>
                  </a:lnTo>
                  <a:lnTo>
                    <a:pt x="385505" y="815909"/>
                  </a:lnTo>
                  <a:lnTo>
                    <a:pt x="357275" y="815909"/>
                  </a:lnTo>
                  <a:lnTo>
                    <a:pt x="359083" y="821569"/>
                  </a:lnTo>
                  <a:lnTo>
                    <a:pt x="369670" y="837114"/>
                  </a:lnTo>
                  <a:lnTo>
                    <a:pt x="385183" y="842704"/>
                  </a:lnTo>
                  <a:lnTo>
                    <a:pt x="385448" y="842704"/>
                  </a:lnTo>
                  <a:close/>
                </a:path>
                <a:path w="722630" h="843279">
                  <a:moveTo>
                    <a:pt x="357275" y="815909"/>
                  </a:moveTo>
                  <a:lnTo>
                    <a:pt x="385505" y="815909"/>
                  </a:lnTo>
                  <a:lnTo>
                    <a:pt x="381483" y="807653"/>
                  </a:lnTo>
                  <a:lnTo>
                    <a:pt x="377495" y="794124"/>
                  </a:lnTo>
                  <a:lnTo>
                    <a:pt x="373659" y="777706"/>
                  </a:lnTo>
                  <a:lnTo>
                    <a:pt x="370096" y="760783"/>
                  </a:lnTo>
                  <a:lnTo>
                    <a:pt x="361158" y="719669"/>
                  </a:lnTo>
                  <a:lnTo>
                    <a:pt x="348497" y="673106"/>
                  </a:lnTo>
                  <a:lnTo>
                    <a:pt x="329980" y="623338"/>
                  </a:lnTo>
                  <a:lnTo>
                    <a:pt x="303474" y="572608"/>
                  </a:lnTo>
                  <a:lnTo>
                    <a:pt x="266846" y="523160"/>
                  </a:lnTo>
                  <a:lnTo>
                    <a:pt x="228736" y="485946"/>
                  </a:lnTo>
                  <a:lnTo>
                    <a:pt x="188767" y="456247"/>
                  </a:lnTo>
                  <a:lnTo>
                    <a:pt x="148967" y="432844"/>
                  </a:lnTo>
                  <a:lnTo>
                    <a:pt x="111365" y="414520"/>
                  </a:lnTo>
                  <a:lnTo>
                    <a:pt x="61169" y="392858"/>
                  </a:lnTo>
                  <a:lnTo>
                    <a:pt x="44657" y="385242"/>
                  </a:lnTo>
                  <a:lnTo>
                    <a:pt x="31805" y="378098"/>
                  </a:lnTo>
                  <a:lnTo>
                    <a:pt x="25826" y="372241"/>
                  </a:lnTo>
                  <a:lnTo>
                    <a:pt x="32876" y="368601"/>
                  </a:lnTo>
                  <a:lnTo>
                    <a:pt x="46560" y="365722"/>
                  </a:lnTo>
                  <a:lnTo>
                    <a:pt x="63664" y="363456"/>
                  </a:lnTo>
                  <a:lnTo>
                    <a:pt x="80972" y="361652"/>
                  </a:lnTo>
                  <a:lnTo>
                    <a:pt x="126940" y="356234"/>
                  </a:lnTo>
                  <a:lnTo>
                    <a:pt x="178577" y="345351"/>
                  </a:lnTo>
                  <a:lnTo>
                    <a:pt x="230945" y="324587"/>
                  </a:lnTo>
                  <a:lnTo>
                    <a:pt x="279085" y="289542"/>
                  </a:lnTo>
                  <a:lnTo>
                    <a:pt x="311064" y="248963"/>
                  </a:lnTo>
                  <a:lnTo>
                    <a:pt x="332298" y="204294"/>
                  </a:lnTo>
                  <a:lnTo>
                    <a:pt x="345303" y="158418"/>
                  </a:lnTo>
                  <a:lnTo>
                    <a:pt x="352592" y="114218"/>
                  </a:lnTo>
                  <a:lnTo>
                    <a:pt x="356701" y="74349"/>
                  </a:lnTo>
                  <a:lnTo>
                    <a:pt x="357851" y="62166"/>
                  </a:lnTo>
                  <a:lnTo>
                    <a:pt x="359159" y="50024"/>
                  </a:lnTo>
                  <a:lnTo>
                    <a:pt x="360629" y="39317"/>
                  </a:lnTo>
                  <a:lnTo>
                    <a:pt x="362411" y="30552"/>
                  </a:lnTo>
                  <a:lnTo>
                    <a:pt x="336229" y="30552"/>
                  </a:lnTo>
                  <a:lnTo>
                    <a:pt x="333650" y="43414"/>
                  </a:lnTo>
                  <a:lnTo>
                    <a:pt x="330405" y="74577"/>
                  </a:lnTo>
                  <a:lnTo>
                    <a:pt x="325531" y="119386"/>
                  </a:lnTo>
                  <a:lnTo>
                    <a:pt x="315065" y="171928"/>
                  </a:lnTo>
                  <a:lnTo>
                    <a:pt x="294921" y="224288"/>
                  </a:lnTo>
                  <a:lnTo>
                    <a:pt x="260754" y="270926"/>
                  </a:lnTo>
                  <a:lnTo>
                    <a:pt x="217756" y="302110"/>
                  </a:lnTo>
                  <a:lnTo>
                    <a:pt x="170358" y="320653"/>
                  </a:lnTo>
                  <a:lnTo>
                    <a:pt x="122558" y="330515"/>
                  </a:lnTo>
                  <a:lnTo>
                    <a:pt x="48447" y="339029"/>
                  </a:lnTo>
                  <a:lnTo>
                    <a:pt x="24467" y="344148"/>
                  </a:lnTo>
                  <a:lnTo>
                    <a:pt x="7842" y="353200"/>
                  </a:lnTo>
                  <a:lnTo>
                    <a:pt x="0" y="368369"/>
                  </a:lnTo>
                  <a:lnTo>
                    <a:pt x="2845" y="385254"/>
                  </a:lnTo>
                  <a:lnTo>
                    <a:pt x="16194" y="398938"/>
                  </a:lnTo>
                  <a:lnTo>
                    <a:pt x="38403" y="411293"/>
                  </a:lnTo>
                  <a:lnTo>
                    <a:pt x="109636" y="442469"/>
                  </a:lnTo>
                  <a:lnTo>
                    <a:pt x="155561" y="466311"/>
                  </a:lnTo>
                  <a:lnTo>
                    <a:pt x="202457" y="498146"/>
                  </a:lnTo>
                  <a:lnTo>
                    <a:pt x="247224" y="540448"/>
                  </a:lnTo>
                  <a:lnTo>
                    <a:pt x="281528" y="586912"/>
                  </a:lnTo>
                  <a:lnTo>
                    <a:pt x="306437" y="634939"/>
                  </a:lnTo>
                  <a:lnTo>
                    <a:pt x="323923" y="682297"/>
                  </a:lnTo>
                  <a:lnTo>
                    <a:pt x="335953" y="726753"/>
                  </a:lnTo>
                  <a:lnTo>
                    <a:pt x="344497" y="766077"/>
                  </a:lnTo>
                  <a:lnTo>
                    <a:pt x="351375" y="797434"/>
                  </a:lnTo>
                  <a:lnTo>
                    <a:pt x="357275" y="815909"/>
                  </a:lnTo>
                  <a:close/>
                </a:path>
              </a:pathLst>
            </a:custGeom>
            <a:solidFill>
              <a:srgbClr val="0A4E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2" name="object 3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85160" y="852541"/>
            <a:ext cx="3238499" cy="1971674"/>
          </a:xfrm>
          <a:prstGeom prst="rect">
            <a:avLst/>
          </a:prstGeom>
        </p:spPr>
      </p:pic>
      <p:grpSp>
        <p:nvGrpSpPr>
          <p:cNvPr id="33" name="object 33"/>
          <p:cNvGrpSpPr/>
          <p:nvPr/>
        </p:nvGrpSpPr>
        <p:grpSpPr>
          <a:xfrm>
            <a:off x="7025390" y="6103344"/>
            <a:ext cx="5130165" cy="4184015"/>
            <a:chOff x="7025390" y="6103344"/>
            <a:chExt cx="5130165" cy="4184015"/>
          </a:xfrm>
        </p:grpSpPr>
        <p:sp>
          <p:nvSpPr>
            <p:cNvPr id="34" name="object 34"/>
            <p:cNvSpPr/>
            <p:nvPr/>
          </p:nvSpPr>
          <p:spPr>
            <a:xfrm>
              <a:off x="7025390" y="6103344"/>
              <a:ext cx="1781810" cy="2538095"/>
            </a:xfrm>
            <a:custGeom>
              <a:avLst/>
              <a:gdLst/>
              <a:ahLst/>
              <a:cxnLst/>
              <a:rect l="l" t="t" r="r" b="b"/>
              <a:pathLst>
                <a:path w="1781809" h="2538095">
                  <a:moveTo>
                    <a:pt x="1559226" y="886852"/>
                  </a:moveTo>
                  <a:lnTo>
                    <a:pt x="1563723" y="897081"/>
                  </a:lnTo>
                  <a:lnTo>
                    <a:pt x="1564585" y="902128"/>
                  </a:lnTo>
                  <a:lnTo>
                    <a:pt x="1563977" y="906916"/>
                  </a:lnTo>
                  <a:lnTo>
                    <a:pt x="1563444" y="913931"/>
                  </a:lnTo>
                  <a:lnTo>
                    <a:pt x="1560684" y="921022"/>
                  </a:lnTo>
                  <a:lnTo>
                    <a:pt x="1556000" y="925793"/>
                  </a:lnTo>
                  <a:lnTo>
                    <a:pt x="1553256" y="928807"/>
                  </a:lnTo>
                  <a:lnTo>
                    <a:pt x="1550346" y="931443"/>
                  </a:lnTo>
                  <a:lnTo>
                    <a:pt x="1546390" y="932730"/>
                  </a:lnTo>
                  <a:lnTo>
                    <a:pt x="1534736" y="940155"/>
                  </a:lnTo>
                  <a:lnTo>
                    <a:pt x="1511364" y="954865"/>
                  </a:lnTo>
                  <a:lnTo>
                    <a:pt x="1499709" y="962291"/>
                  </a:lnTo>
                  <a:lnTo>
                    <a:pt x="1472968" y="979202"/>
                  </a:lnTo>
                  <a:lnTo>
                    <a:pt x="1419689" y="1013104"/>
                  </a:lnTo>
                  <a:lnTo>
                    <a:pt x="1355815" y="1053529"/>
                  </a:lnTo>
                  <a:lnTo>
                    <a:pt x="1281610" y="1100698"/>
                  </a:lnTo>
                  <a:lnTo>
                    <a:pt x="1244477" y="1124212"/>
                  </a:lnTo>
                  <a:lnTo>
                    <a:pt x="1200514" y="1152083"/>
                  </a:lnTo>
                  <a:lnTo>
                    <a:pt x="1112793" y="1207907"/>
                  </a:lnTo>
                  <a:lnTo>
                    <a:pt x="1068830" y="1235778"/>
                  </a:lnTo>
                  <a:lnTo>
                    <a:pt x="1021589" y="1265769"/>
                  </a:lnTo>
                  <a:lnTo>
                    <a:pt x="927027" y="1325956"/>
                  </a:lnTo>
                  <a:lnTo>
                    <a:pt x="879786" y="1355947"/>
                  </a:lnTo>
                  <a:lnTo>
                    <a:pt x="693227" y="1474571"/>
                  </a:lnTo>
                  <a:lnTo>
                    <a:pt x="650792" y="1501630"/>
                  </a:lnTo>
                  <a:lnTo>
                    <a:pt x="565578" y="1555730"/>
                  </a:lnTo>
                  <a:lnTo>
                    <a:pt x="522930" y="1582882"/>
                  </a:lnTo>
                  <a:lnTo>
                    <a:pt x="488235" y="1605176"/>
                  </a:lnTo>
                  <a:lnTo>
                    <a:pt x="453385" y="1627410"/>
                  </a:lnTo>
                  <a:lnTo>
                    <a:pt x="418434" y="1649604"/>
                  </a:lnTo>
                  <a:lnTo>
                    <a:pt x="383432" y="1671778"/>
                  </a:lnTo>
                  <a:lnTo>
                    <a:pt x="359805" y="1686840"/>
                  </a:lnTo>
                  <a:lnTo>
                    <a:pt x="312347" y="1716884"/>
                  </a:lnTo>
                  <a:lnTo>
                    <a:pt x="288720" y="1731946"/>
                  </a:lnTo>
                  <a:lnTo>
                    <a:pt x="254088" y="1753950"/>
                  </a:lnTo>
                  <a:lnTo>
                    <a:pt x="240350" y="1759722"/>
                  </a:lnTo>
                  <a:lnTo>
                    <a:pt x="227307" y="1759619"/>
                  </a:lnTo>
                  <a:lnTo>
                    <a:pt x="215630" y="1753817"/>
                  </a:lnTo>
                  <a:lnTo>
                    <a:pt x="206103" y="1742492"/>
                  </a:lnTo>
                  <a:lnTo>
                    <a:pt x="2821" y="1386994"/>
                  </a:lnTo>
                  <a:lnTo>
                    <a:pt x="0" y="1375625"/>
                  </a:lnTo>
                  <a:lnTo>
                    <a:pt x="2351" y="1363297"/>
                  </a:lnTo>
                  <a:lnTo>
                    <a:pt x="8823" y="1352632"/>
                  </a:lnTo>
                  <a:lnTo>
                    <a:pt x="18367" y="1346254"/>
                  </a:lnTo>
                  <a:lnTo>
                    <a:pt x="19292" y="1346299"/>
                  </a:lnTo>
                  <a:lnTo>
                    <a:pt x="20807" y="1345633"/>
                  </a:lnTo>
                  <a:lnTo>
                    <a:pt x="35311" y="1340833"/>
                  </a:lnTo>
                  <a:lnTo>
                    <a:pt x="52515" y="1335489"/>
                  </a:lnTo>
                  <a:lnTo>
                    <a:pt x="77432" y="1392173"/>
                  </a:lnTo>
                  <a:lnTo>
                    <a:pt x="79809" y="1396553"/>
                  </a:lnTo>
                  <a:lnTo>
                    <a:pt x="82565" y="1400767"/>
                  </a:lnTo>
                  <a:lnTo>
                    <a:pt x="84943" y="1405147"/>
                  </a:lnTo>
                  <a:lnTo>
                    <a:pt x="245415" y="1685881"/>
                  </a:lnTo>
                  <a:lnTo>
                    <a:pt x="267785" y="1671978"/>
                  </a:lnTo>
                  <a:lnTo>
                    <a:pt x="294527" y="1655067"/>
                  </a:lnTo>
                  <a:lnTo>
                    <a:pt x="347805" y="1621165"/>
                  </a:lnTo>
                  <a:lnTo>
                    <a:pt x="411680" y="1580740"/>
                  </a:lnTo>
                  <a:lnTo>
                    <a:pt x="485884" y="1533571"/>
                  </a:lnTo>
                  <a:lnTo>
                    <a:pt x="523018" y="1510058"/>
                  </a:lnTo>
                  <a:lnTo>
                    <a:pt x="566980" y="1482186"/>
                  </a:lnTo>
                  <a:lnTo>
                    <a:pt x="654701" y="1426363"/>
                  </a:lnTo>
                  <a:lnTo>
                    <a:pt x="698664" y="1398491"/>
                  </a:lnTo>
                  <a:lnTo>
                    <a:pt x="745905" y="1368500"/>
                  </a:lnTo>
                  <a:lnTo>
                    <a:pt x="840467" y="1308313"/>
                  </a:lnTo>
                  <a:lnTo>
                    <a:pt x="887709" y="1278322"/>
                  </a:lnTo>
                  <a:lnTo>
                    <a:pt x="1074268" y="1159698"/>
                  </a:lnTo>
                  <a:lnTo>
                    <a:pt x="1116702" y="1132640"/>
                  </a:lnTo>
                  <a:lnTo>
                    <a:pt x="1201917" y="1078540"/>
                  </a:lnTo>
                  <a:lnTo>
                    <a:pt x="1263584" y="1039297"/>
                  </a:lnTo>
                  <a:lnTo>
                    <a:pt x="1320149" y="1003244"/>
                  </a:lnTo>
                  <a:lnTo>
                    <a:pt x="1295166" y="946409"/>
                  </a:lnTo>
                  <a:lnTo>
                    <a:pt x="1370652" y="922725"/>
                  </a:lnTo>
                  <a:lnTo>
                    <a:pt x="1425250" y="905903"/>
                  </a:lnTo>
                  <a:lnTo>
                    <a:pt x="1480007" y="888671"/>
                  </a:lnTo>
                  <a:lnTo>
                    <a:pt x="1490012" y="885368"/>
                  </a:lnTo>
                  <a:lnTo>
                    <a:pt x="1499994" y="882203"/>
                  </a:lnTo>
                  <a:lnTo>
                    <a:pt x="1536740" y="873927"/>
                  </a:lnTo>
                  <a:lnTo>
                    <a:pt x="1543919" y="875554"/>
                  </a:lnTo>
                  <a:lnTo>
                    <a:pt x="1550687" y="879141"/>
                  </a:lnTo>
                  <a:lnTo>
                    <a:pt x="1556924" y="884699"/>
                  </a:lnTo>
                  <a:lnTo>
                    <a:pt x="1559226" y="886852"/>
                  </a:lnTo>
                  <a:close/>
                </a:path>
                <a:path w="1781809" h="2538095">
                  <a:moveTo>
                    <a:pt x="1295166" y="946409"/>
                  </a:moveTo>
                  <a:lnTo>
                    <a:pt x="1320149" y="1003244"/>
                  </a:lnTo>
                  <a:lnTo>
                    <a:pt x="1287521" y="1013256"/>
                  </a:lnTo>
                  <a:lnTo>
                    <a:pt x="1254869" y="1023406"/>
                  </a:lnTo>
                  <a:lnTo>
                    <a:pt x="1222248" y="1033627"/>
                  </a:lnTo>
                  <a:lnTo>
                    <a:pt x="1189714" y="1043852"/>
                  </a:lnTo>
                  <a:lnTo>
                    <a:pt x="986234" y="1107525"/>
                  </a:lnTo>
                  <a:lnTo>
                    <a:pt x="942617" y="1121226"/>
                  </a:lnTo>
                  <a:lnTo>
                    <a:pt x="811686" y="1162145"/>
                  </a:lnTo>
                  <a:lnTo>
                    <a:pt x="768069" y="1175846"/>
                  </a:lnTo>
                  <a:lnTo>
                    <a:pt x="714357" y="1192674"/>
                  </a:lnTo>
                  <a:lnTo>
                    <a:pt x="552723" y="1243379"/>
                  </a:lnTo>
                  <a:lnTo>
                    <a:pt x="503337" y="1258914"/>
                  </a:lnTo>
                  <a:lnTo>
                    <a:pt x="404645" y="1289778"/>
                  </a:lnTo>
                  <a:lnTo>
                    <a:pt x="355260" y="1305312"/>
                  </a:lnTo>
                  <a:lnTo>
                    <a:pt x="166149" y="1364634"/>
                  </a:lnTo>
                  <a:lnTo>
                    <a:pt x="111405" y="1381605"/>
                  </a:lnTo>
                  <a:lnTo>
                    <a:pt x="84206" y="1390100"/>
                  </a:lnTo>
                  <a:lnTo>
                    <a:pt x="81766" y="1390720"/>
                  </a:lnTo>
                  <a:lnTo>
                    <a:pt x="79872" y="1391553"/>
                  </a:lnTo>
                  <a:lnTo>
                    <a:pt x="77432" y="1392173"/>
                  </a:lnTo>
                  <a:lnTo>
                    <a:pt x="52515" y="1335489"/>
                  </a:lnTo>
                  <a:lnTo>
                    <a:pt x="65116" y="1331629"/>
                  </a:lnTo>
                  <a:lnTo>
                    <a:pt x="79167" y="1327214"/>
                  </a:lnTo>
                  <a:lnTo>
                    <a:pt x="110193" y="1317574"/>
                  </a:lnTo>
                  <a:lnTo>
                    <a:pt x="172182" y="1298153"/>
                  </a:lnTo>
                  <a:lnTo>
                    <a:pt x="203207" y="1288513"/>
                  </a:lnTo>
                  <a:lnTo>
                    <a:pt x="577979" y="1171246"/>
                  </a:lnTo>
                  <a:lnTo>
                    <a:pt x="621596" y="1157545"/>
                  </a:lnTo>
                  <a:lnTo>
                    <a:pt x="752526" y="1116626"/>
                  </a:lnTo>
                  <a:lnTo>
                    <a:pt x="796143" y="1102925"/>
                  </a:lnTo>
                  <a:lnTo>
                    <a:pt x="849856" y="1086097"/>
                  </a:lnTo>
                  <a:lnTo>
                    <a:pt x="1011489" y="1035392"/>
                  </a:lnTo>
                  <a:lnTo>
                    <a:pt x="1060875" y="1019858"/>
                  </a:lnTo>
                  <a:lnTo>
                    <a:pt x="1159567" y="988993"/>
                  </a:lnTo>
                  <a:lnTo>
                    <a:pt x="1208953" y="973459"/>
                  </a:lnTo>
                  <a:lnTo>
                    <a:pt x="1295166" y="946409"/>
                  </a:lnTo>
                  <a:close/>
                </a:path>
                <a:path w="1781809" h="2538095">
                  <a:moveTo>
                    <a:pt x="1418860" y="488328"/>
                  </a:moveTo>
                  <a:lnTo>
                    <a:pt x="1419934" y="492829"/>
                  </a:lnTo>
                  <a:lnTo>
                    <a:pt x="1420433" y="493965"/>
                  </a:lnTo>
                  <a:lnTo>
                    <a:pt x="1420221" y="494511"/>
                  </a:lnTo>
                  <a:lnTo>
                    <a:pt x="1420554" y="495268"/>
                  </a:lnTo>
                  <a:lnTo>
                    <a:pt x="1421703" y="501997"/>
                  </a:lnTo>
                  <a:lnTo>
                    <a:pt x="1421354" y="505315"/>
                  </a:lnTo>
                  <a:lnTo>
                    <a:pt x="1421170" y="509012"/>
                  </a:lnTo>
                  <a:lnTo>
                    <a:pt x="1420063" y="512664"/>
                  </a:lnTo>
                  <a:lnTo>
                    <a:pt x="1418243" y="515724"/>
                  </a:lnTo>
                  <a:lnTo>
                    <a:pt x="1417865" y="515890"/>
                  </a:lnTo>
                  <a:lnTo>
                    <a:pt x="1417440" y="516981"/>
                  </a:lnTo>
                  <a:lnTo>
                    <a:pt x="1413589" y="523647"/>
                  </a:lnTo>
                  <a:lnTo>
                    <a:pt x="1406844" y="528872"/>
                  </a:lnTo>
                  <a:lnTo>
                    <a:pt x="1399145" y="530900"/>
                  </a:lnTo>
                  <a:lnTo>
                    <a:pt x="1398388" y="531233"/>
                  </a:lnTo>
                  <a:lnTo>
                    <a:pt x="1397463" y="531187"/>
                  </a:lnTo>
                  <a:lnTo>
                    <a:pt x="1396327" y="531687"/>
                  </a:lnTo>
                  <a:lnTo>
                    <a:pt x="1395781" y="531474"/>
                  </a:lnTo>
                  <a:lnTo>
                    <a:pt x="1395024" y="531808"/>
                  </a:lnTo>
                  <a:lnTo>
                    <a:pt x="1394478" y="531595"/>
                  </a:lnTo>
                  <a:lnTo>
                    <a:pt x="1392963" y="532261"/>
                  </a:lnTo>
                  <a:lnTo>
                    <a:pt x="1392417" y="532049"/>
                  </a:lnTo>
                  <a:lnTo>
                    <a:pt x="1392038" y="532216"/>
                  </a:lnTo>
                  <a:lnTo>
                    <a:pt x="1391493" y="532003"/>
                  </a:lnTo>
                  <a:lnTo>
                    <a:pt x="1391114" y="532170"/>
                  </a:lnTo>
                  <a:lnTo>
                    <a:pt x="1390190" y="532124"/>
                  </a:lnTo>
                  <a:lnTo>
                    <a:pt x="1389811" y="532290"/>
                  </a:lnTo>
                  <a:lnTo>
                    <a:pt x="1389265" y="532078"/>
                  </a:lnTo>
                  <a:lnTo>
                    <a:pt x="1388341" y="532032"/>
                  </a:lnTo>
                  <a:lnTo>
                    <a:pt x="1387962" y="532199"/>
                  </a:lnTo>
                  <a:lnTo>
                    <a:pt x="1387417" y="531986"/>
                  </a:lnTo>
                  <a:lnTo>
                    <a:pt x="1387038" y="532153"/>
                  </a:lnTo>
                  <a:lnTo>
                    <a:pt x="1386493" y="531941"/>
                  </a:lnTo>
                  <a:lnTo>
                    <a:pt x="1385568" y="531895"/>
                  </a:lnTo>
                  <a:lnTo>
                    <a:pt x="1385023" y="531683"/>
                  </a:lnTo>
                  <a:lnTo>
                    <a:pt x="1372553" y="530312"/>
                  </a:lnTo>
                  <a:lnTo>
                    <a:pt x="1347551" y="527428"/>
                  </a:lnTo>
                  <a:lnTo>
                    <a:pt x="1335081" y="526058"/>
                  </a:lnTo>
                  <a:lnTo>
                    <a:pt x="1229486" y="514155"/>
                  </a:lnTo>
                  <a:lnTo>
                    <a:pt x="1192968" y="509933"/>
                  </a:lnTo>
                  <a:lnTo>
                    <a:pt x="429968" y="424159"/>
                  </a:lnTo>
                  <a:lnTo>
                    <a:pt x="368130" y="417181"/>
                  </a:lnTo>
                  <a:lnTo>
                    <a:pt x="333534" y="413139"/>
                  </a:lnTo>
                  <a:lnTo>
                    <a:pt x="136862" y="390898"/>
                  </a:lnTo>
                  <a:lnTo>
                    <a:pt x="89179" y="382182"/>
                  </a:lnTo>
                  <a:lnTo>
                    <a:pt x="74550" y="358930"/>
                  </a:lnTo>
                  <a:lnTo>
                    <a:pt x="76874" y="344933"/>
                  </a:lnTo>
                  <a:lnTo>
                    <a:pt x="81588" y="334991"/>
                  </a:lnTo>
                  <a:lnTo>
                    <a:pt x="90812" y="315029"/>
                  </a:lnTo>
                  <a:lnTo>
                    <a:pt x="95526" y="305087"/>
                  </a:lnTo>
                  <a:lnTo>
                    <a:pt x="118991" y="254592"/>
                  </a:lnTo>
                  <a:lnTo>
                    <a:pt x="151946" y="329564"/>
                  </a:lnTo>
                  <a:lnTo>
                    <a:pt x="155264" y="329914"/>
                  </a:lnTo>
                  <a:lnTo>
                    <a:pt x="158204" y="330430"/>
                  </a:lnTo>
                  <a:lnTo>
                    <a:pt x="161522" y="330780"/>
                  </a:lnTo>
                  <a:lnTo>
                    <a:pt x="400960" y="357780"/>
                  </a:lnTo>
                  <a:lnTo>
                    <a:pt x="1176021" y="444978"/>
                  </a:lnTo>
                  <a:lnTo>
                    <a:pt x="1140691" y="364602"/>
                  </a:lnTo>
                  <a:lnTo>
                    <a:pt x="1402030" y="472669"/>
                  </a:lnTo>
                  <a:lnTo>
                    <a:pt x="1402409" y="472502"/>
                  </a:lnTo>
                  <a:lnTo>
                    <a:pt x="1402576" y="472881"/>
                  </a:lnTo>
                  <a:lnTo>
                    <a:pt x="1405303" y="473943"/>
                  </a:lnTo>
                  <a:lnTo>
                    <a:pt x="1407818" y="475550"/>
                  </a:lnTo>
                  <a:lnTo>
                    <a:pt x="1410666" y="477915"/>
                  </a:lnTo>
                  <a:lnTo>
                    <a:pt x="1410832" y="478294"/>
                  </a:lnTo>
                  <a:lnTo>
                    <a:pt x="1411544" y="478885"/>
                  </a:lnTo>
                  <a:lnTo>
                    <a:pt x="1411711" y="479264"/>
                  </a:lnTo>
                  <a:lnTo>
                    <a:pt x="1412256" y="479476"/>
                  </a:lnTo>
                  <a:lnTo>
                    <a:pt x="1412423" y="479855"/>
                  </a:lnTo>
                  <a:lnTo>
                    <a:pt x="1412968" y="480067"/>
                  </a:lnTo>
                  <a:lnTo>
                    <a:pt x="1413135" y="480446"/>
                  </a:lnTo>
                  <a:lnTo>
                    <a:pt x="1416103" y="484114"/>
                  </a:lnTo>
                  <a:lnTo>
                    <a:pt x="1418860" y="488328"/>
                  </a:lnTo>
                  <a:close/>
                </a:path>
                <a:path w="1781809" h="2538095">
                  <a:moveTo>
                    <a:pt x="1140691" y="364602"/>
                  </a:moveTo>
                  <a:lnTo>
                    <a:pt x="1176021" y="444978"/>
                  </a:lnTo>
                  <a:lnTo>
                    <a:pt x="1159599" y="438295"/>
                  </a:lnTo>
                  <a:lnTo>
                    <a:pt x="276081" y="72012"/>
                  </a:lnTo>
                  <a:lnTo>
                    <a:pt x="274990" y="71587"/>
                  </a:lnTo>
                  <a:lnTo>
                    <a:pt x="273733" y="70784"/>
                  </a:lnTo>
                  <a:lnTo>
                    <a:pt x="272642" y="70359"/>
                  </a:lnTo>
                  <a:lnTo>
                    <a:pt x="270776" y="74344"/>
                  </a:lnTo>
                  <a:lnTo>
                    <a:pt x="269124" y="77783"/>
                  </a:lnTo>
                  <a:lnTo>
                    <a:pt x="151946" y="329564"/>
                  </a:lnTo>
                  <a:lnTo>
                    <a:pt x="118991" y="254592"/>
                  </a:lnTo>
                  <a:lnTo>
                    <a:pt x="228263" y="19793"/>
                  </a:lnTo>
                  <a:lnTo>
                    <a:pt x="235167" y="9645"/>
                  </a:lnTo>
                  <a:lnTo>
                    <a:pt x="244755" y="2803"/>
                  </a:lnTo>
                  <a:lnTo>
                    <a:pt x="245549" y="2554"/>
                  </a:lnTo>
                  <a:lnTo>
                    <a:pt x="256371" y="0"/>
                  </a:lnTo>
                  <a:lnTo>
                    <a:pt x="268590" y="2519"/>
                  </a:lnTo>
                  <a:lnTo>
                    <a:pt x="269302" y="3110"/>
                  </a:lnTo>
                  <a:lnTo>
                    <a:pt x="281504" y="8145"/>
                  </a:lnTo>
                  <a:lnTo>
                    <a:pt x="1140691" y="364602"/>
                  </a:lnTo>
                  <a:close/>
                </a:path>
                <a:path w="1781809" h="2538095">
                  <a:moveTo>
                    <a:pt x="1777035" y="1299680"/>
                  </a:moveTo>
                  <a:lnTo>
                    <a:pt x="1779912" y="1306242"/>
                  </a:lnTo>
                  <a:lnTo>
                    <a:pt x="1781236" y="1313318"/>
                  </a:lnTo>
                  <a:lnTo>
                    <a:pt x="1781057" y="1320545"/>
                  </a:lnTo>
                  <a:lnTo>
                    <a:pt x="1780753" y="1322939"/>
                  </a:lnTo>
                  <a:lnTo>
                    <a:pt x="1780283" y="1324954"/>
                  </a:lnTo>
                  <a:lnTo>
                    <a:pt x="1779433" y="1327136"/>
                  </a:lnTo>
                  <a:lnTo>
                    <a:pt x="1779387" y="1328060"/>
                  </a:lnTo>
                  <a:lnTo>
                    <a:pt x="1778963" y="1329151"/>
                  </a:lnTo>
                  <a:lnTo>
                    <a:pt x="1377128" y="2486361"/>
                  </a:lnTo>
                  <a:lnTo>
                    <a:pt x="1374452" y="2494318"/>
                  </a:lnTo>
                  <a:lnTo>
                    <a:pt x="1368958" y="2510296"/>
                  </a:lnTo>
                  <a:lnTo>
                    <a:pt x="1366282" y="2518253"/>
                  </a:lnTo>
                  <a:lnTo>
                    <a:pt x="1359764" y="2528557"/>
                  </a:lnTo>
                  <a:lnTo>
                    <a:pt x="1349762" y="2535179"/>
                  </a:lnTo>
                  <a:lnTo>
                    <a:pt x="1337979" y="2537751"/>
                  </a:lnTo>
                  <a:lnTo>
                    <a:pt x="1326121" y="2535907"/>
                  </a:lnTo>
                  <a:lnTo>
                    <a:pt x="986289" y="2411773"/>
                  </a:lnTo>
                  <a:lnTo>
                    <a:pt x="974341" y="2403730"/>
                  </a:lnTo>
                  <a:lnTo>
                    <a:pt x="967740" y="2391558"/>
                  </a:lnTo>
                  <a:lnTo>
                    <a:pt x="966921" y="2377691"/>
                  </a:lnTo>
                  <a:lnTo>
                    <a:pt x="972532" y="2364021"/>
                  </a:lnTo>
                  <a:lnTo>
                    <a:pt x="973124" y="2363309"/>
                  </a:lnTo>
                  <a:lnTo>
                    <a:pt x="973336" y="2362764"/>
                  </a:lnTo>
                  <a:lnTo>
                    <a:pt x="1002626" y="2321407"/>
                  </a:lnTo>
                  <a:lnTo>
                    <a:pt x="1016252" y="2302009"/>
                  </a:lnTo>
                  <a:lnTo>
                    <a:pt x="1045340" y="2368184"/>
                  </a:lnTo>
                  <a:lnTo>
                    <a:pt x="1046810" y="2368442"/>
                  </a:lnTo>
                  <a:lnTo>
                    <a:pt x="1048067" y="2369246"/>
                  </a:lnTo>
                  <a:lnTo>
                    <a:pt x="1049537" y="2369504"/>
                  </a:lnTo>
                  <a:lnTo>
                    <a:pt x="1232104" y="2436182"/>
                  </a:lnTo>
                  <a:lnTo>
                    <a:pt x="1253290" y="2444091"/>
                  </a:lnTo>
                  <a:lnTo>
                    <a:pt x="1317282" y="2467458"/>
                  </a:lnTo>
                  <a:lnTo>
                    <a:pt x="1319284" y="2460701"/>
                  </a:lnTo>
                  <a:lnTo>
                    <a:pt x="1321832" y="2454156"/>
                  </a:lnTo>
                  <a:lnTo>
                    <a:pt x="1324001" y="2447777"/>
                  </a:lnTo>
                  <a:lnTo>
                    <a:pt x="1635051" y="1551996"/>
                  </a:lnTo>
                  <a:lnTo>
                    <a:pt x="1638401" y="1542648"/>
                  </a:lnTo>
                  <a:lnTo>
                    <a:pt x="1648233" y="1514104"/>
                  </a:lnTo>
                  <a:lnTo>
                    <a:pt x="1619039" y="1447689"/>
                  </a:lnTo>
                  <a:lnTo>
                    <a:pt x="1704594" y="1326578"/>
                  </a:lnTo>
                  <a:lnTo>
                    <a:pt x="1722938" y="1300431"/>
                  </a:lnTo>
                  <a:lnTo>
                    <a:pt x="1724757" y="1297371"/>
                  </a:lnTo>
                  <a:lnTo>
                    <a:pt x="1727122" y="1294523"/>
                  </a:lnTo>
                  <a:lnTo>
                    <a:pt x="1730199" y="1292267"/>
                  </a:lnTo>
                  <a:lnTo>
                    <a:pt x="1736186" y="1287374"/>
                  </a:lnTo>
                  <a:lnTo>
                    <a:pt x="1743885" y="1285347"/>
                  </a:lnTo>
                  <a:lnTo>
                    <a:pt x="1752416" y="1285214"/>
                  </a:lnTo>
                  <a:lnTo>
                    <a:pt x="1755568" y="1285184"/>
                  </a:lnTo>
                  <a:lnTo>
                    <a:pt x="1761780" y="1286975"/>
                  </a:lnTo>
                  <a:lnTo>
                    <a:pt x="1766143" y="1288673"/>
                  </a:lnTo>
                  <a:lnTo>
                    <a:pt x="1769749" y="1290705"/>
                  </a:lnTo>
                  <a:lnTo>
                    <a:pt x="1772551" y="1293994"/>
                  </a:lnTo>
                  <a:lnTo>
                    <a:pt x="1777035" y="1299680"/>
                  </a:lnTo>
                  <a:close/>
                </a:path>
                <a:path w="1781809" h="2538095">
                  <a:moveTo>
                    <a:pt x="1619039" y="1447689"/>
                  </a:moveTo>
                  <a:lnTo>
                    <a:pt x="1648233" y="1514104"/>
                  </a:lnTo>
                  <a:lnTo>
                    <a:pt x="1466397" y="1771103"/>
                  </a:lnTo>
                  <a:lnTo>
                    <a:pt x="1276540" y="2040513"/>
                  </a:lnTo>
                  <a:lnTo>
                    <a:pt x="1251684" y="2075583"/>
                  </a:lnTo>
                  <a:lnTo>
                    <a:pt x="1202320" y="2145740"/>
                  </a:lnTo>
                  <a:lnTo>
                    <a:pt x="1045340" y="2368184"/>
                  </a:lnTo>
                  <a:lnTo>
                    <a:pt x="1016252" y="2302009"/>
                  </a:lnTo>
                  <a:lnTo>
                    <a:pt x="1173325" y="2079280"/>
                  </a:lnTo>
                  <a:lnTo>
                    <a:pt x="1619039" y="1447689"/>
                  </a:lnTo>
                  <a:close/>
                </a:path>
              </a:pathLst>
            </a:custGeom>
            <a:solidFill>
              <a:srgbClr val="0A4E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640679" y="7916304"/>
              <a:ext cx="3514724" cy="2370694"/>
            </a:xfrm>
            <a:prstGeom prst="rect">
              <a:avLst/>
            </a:prstGeom>
          </p:spPr>
        </p:pic>
      </p:grpSp>
      <p:pic>
        <p:nvPicPr>
          <p:cNvPr id="36" name="object 3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3456487" y="9307061"/>
            <a:ext cx="4438649" cy="82867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12220" y="303081"/>
            <a:ext cx="8498840" cy="1884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200" spc="-1880" dirty="0"/>
              <a:t>ORGANIZADORES</a:t>
            </a:r>
            <a:endParaRPr sz="12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5299" y="3537749"/>
            <a:ext cx="200025" cy="2000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5299" y="4290224"/>
            <a:ext cx="200025" cy="2000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5299" y="5042699"/>
            <a:ext cx="200025" cy="20002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36079" y="3179463"/>
            <a:ext cx="11351260" cy="3787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200"/>
              </a:lnSpc>
              <a:spcBef>
                <a:spcPts val="100"/>
              </a:spcBef>
            </a:pPr>
            <a:r>
              <a:rPr sz="4400" spc="-65" dirty="0">
                <a:solidFill>
                  <a:srgbClr val="0A4E7C"/>
                </a:solidFill>
                <a:latin typeface="Arial Black"/>
                <a:cs typeface="Arial Black"/>
              </a:rPr>
              <a:t>Gerente</a:t>
            </a:r>
            <a:r>
              <a:rPr sz="4400" spc="105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4400" spc="-25" dirty="0">
                <a:solidFill>
                  <a:srgbClr val="0A4E7C"/>
                </a:solidFill>
                <a:latin typeface="Arial Black"/>
                <a:cs typeface="Arial Black"/>
              </a:rPr>
              <a:t>Administrativa:</a:t>
            </a:r>
            <a:r>
              <a:rPr sz="4400" spc="110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4400" spc="-190" dirty="0">
                <a:solidFill>
                  <a:srgbClr val="0A4E7C"/>
                </a:solidFill>
                <a:latin typeface="Arial Black"/>
                <a:cs typeface="Arial Black"/>
              </a:rPr>
              <a:t>Karen</a:t>
            </a:r>
            <a:r>
              <a:rPr sz="4400" spc="110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4400" spc="-165" dirty="0">
                <a:solidFill>
                  <a:srgbClr val="0A4E7C"/>
                </a:solidFill>
                <a:latin typeface="Arial Black"/>
                <a:cs typeface="Arial Black"/>
              </a:rPr>
              <a:t>Baggio </a:t>
            </a:r>
            <a:r>
              <a:rPr sz="4400" spc="-1450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4400" spc="-50" dirty="0">
                <a:solidFill>
                  <a:srgbClr val="0A4E7C"/>
                </a:solidFill>
                <a:latin typeface="Arial Black"/>
                <a:cs typeface="Arial Black"/>
              </a:rPr>
              <a:t>Coordenação:</a:t>
            </a:r>
            <a:r>
              <a:rPr sz="4400" spc="110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4400" spc="-130" dirty="0">
                <a:solidFill>
                  <a:srgbClr val="0A4E7C"/>
                </a:solidFill>
                <a:latin typeface="Arial Black"/>
                <a:cs typeface="Arial Black"/>
              </a:rPr>
              <a:t>Tatiane</a:t>
            </a:r>
            <a:r>
              <a:rPr sz="4400" spc="110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4400" spc="-35" dirty="0">
                <a:solidFill>
                  <a:srgbClr val="0A4E7C"/>
                </a:solidFill>
                <a:latin typeface="Arial Black"/>
                <a:cs typeface="Arial Black"/>
              </a:rPr>
              <a:t>Ribeiro</a:t>
            </a:r>
            <a:endParaRPr sz="44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4400" spc="-175" dirty="0">
                <a:solidFill>
                  <a:srgbClr val="0A4E7C"/>
                </a:solidFill>
                <a:latin typeface="Arial Black"/>
                <a:cs typeface="Arial Black"/>
              </a:rPr>
              <a:t>Técnicas:</a:t>
            </a:r>
            <a:r>
              <a:rPr sz="4400" spc="100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4400" spc="-45" dirty="0">
                <a:solidFill>
                  <a:srgbClr val="0A4E7C"/>
                </a:solidFill>
                <a:latin typeface="Arial Black"/>
                <a:cs typeface="Arial Black"/>
              </a:rPr>
              <a:t>Margareth</a:t>
            </a:r>
            <a:r>
              <a:rPr sz="4400" spc="105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4400" spc="-45" dirty="0">
                <a:solidFill>
                  <a:srgbClr val="0A4E7C"/>
                </a:solidFill>
                <a:latin typeface="Arial Black"/>
                <a:cs typeface="Arial Black"/>
              </a:rPr>
              <a:t>Ferrari</a:t>
            </a:r>
            <a:r>
              <a:rPr sz="4400" spc="100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4400" spc="-80" dirty="0">
                <a:solidFill>
                  <a:srgbClr val="0A4E7C"/>
                </a:solidFill>
                <a:latin typeface="Arial Black"/>
                <a:cs typeface="Arial Black"/>
              </a:rPr>
              <a:t>Macário</a:t>
            </a:r>
            <a:endParaRPr sz="4400">
              <a:latin typeface="Arial Black"/>
              <a:cs typeface="Arial Black"/>
            </a:endParaRPr>
          </a:p>
          <a:p>
            <a:pPr marL="12700" marR="100330">
              <a:lnSpc>
                <a:spcPct val="112200"/>
              </a:lnSpc>
            </a:pPr>
            <a:r>
              <a:rPr sz="4400" spc="-95" dirty="0">
                <a:solidFill>
                  <a:srgbClr val="0A4E7C"/>
                </a:solidFill>
                <a:latin typeface="Arial Black"/>
                <a:cs typeface="Arial Black"/>
              </a:rPr>
              <a:t>(Assistente</a:t>
            </a:r>
            <a:r>
              <a:rPr sz="4400" spc="110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4400" spc="-100" dirty="0">
                <a:solidFill>
                  <a:srgbClr val="0A4E7C"/>
                </a:solidFill>
                <a:latin typeface="Arial Black"/>
                <a:cs typeface="Arial Black"/>
              </a:rPr>
              <a:t>Social)</a:t>
            </a:r>
            <a:r>
              <a:rPr sz="4400" spc="110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4400" spc="-390" dirty="0">
                <a:solidFill>
                  <a:srgbClr val="0A4E7C"/>
                </a:solidFill>
                <a:latin typeface="Arial Black"/>
                <a:cs typeface="Arial Black"/>
              </a:rPr>
              <a:t>e</a:t>
            </a:r>
            <a:r>
              <a:rPr sz="4400" spc="110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4400" spc="-95" dirty="0">
                <a:solidFill>
                  <a:srgbClr val="0A4E7C"/>
                </a:solidFill>
                <a:latin typeface="Arial Black"/>
                <a:cs typeface="Arial Black"/>
              </a:rPr>
              <a:t>Yolanda</a:t>
            </a:r>
            <a:r>
              <a:rPr sz="4400" spc="110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4400" spc="-15" dirty="0">
                <a:solidFill>
                  <a:srgbClr val="0A4E7C"/>
                </a:solidFill>
                <a:latin typeface="Arial Black"/>
                <a:cs typeface="Arial Black"/>
              </a:rPr>
              <a:t>Moreira </a:t>
            </a:r>
            <a:r>
              <a:rPr sz="4400" spc="-1455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4400" spc="-55" dirty="0">
                <a:solidFill>
                  <a:srgbClr val="0A4E7C"/>
                </a:solidFill>
                <a:latin typeface="Arial Black"/>
                <a:cs typeface="Arial Black"/>
              </a:rPr>
              <a:t>(Educadora</a:t>
            </a:r>
            <a:r>
              <a:rPr sz="4400" spc="110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4400" spc="-100" dirty="0">
                <a:solidFill>
                  <a:srgbClr val="0A4E7C"/>
                </a:solidFill>
                <a:latin typeface="Arial Black"/>
                <a:cs typeface="Arial Black"/>
              </a:rPr>
              <a:t>Social)</a:t>
            </a:r>
            <a:endParaRPr sz="4400">
              <a:latin typeface="Arial Black"/>
              <a:cs typeface="Arial Black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041179" y="5422926"/>
            <a:ext cx="5238830" cy="459993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113706" cy="358746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789299" y="0"/>
            <a:ext cx="2503175" cy="395651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7726316"/>
            <a:ext cx="3514724" cy="256068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594477" y="8722556"/>
            <a:ext cx="2505074" cy="152399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175111" y="9071681"/>
            <a:ext cx="4438649" cy="82867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-12700" y="2085027"/>
            <a:ext cx="12309475" cy="6794168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3200" b="1" spc="-40" dirty="0">
                <a:solidFill>
                  <a:srgbClr val="0A4E7C"/>
                </a:solidFill>
                <a:latin typeface="Verdana"/>
                <a:cs typeface="Verdana"/>
              </a:rPr>
              <a:t>NOME</a:t>
            </a:r>
            <a:r>
              <a:rPr sz="3200" b="1" spc="30" dirty="0">
                <a:solidFill>
                  <a:srgbClr val="0A4E7C"/>
                </a:solidFill>
                <a:latin typeface="Verdana"/>
                <a:cs typeface="Verdana"/>
              </a:rPr>
              <a:t> </a:t>
            </a:r>
            <a:r>
              <a:rPr sz="3200" b="1" spc="-155" dirty="0">
                <a:solidFill>
                  <a:srgbClr val="0A4E7C"/>
                </a:solidFill>
                <a:latin typeface="Verdana"/>
                <a:cs typeface="Verdana"/>
              </a:rPr>
              <a:t>INSTITUCIONAL</a:t>
            </a:r>
            <a:r>
              <a:rPr sz="3200" b="1" spc="30" dirty="0">
                <a:solidFill>
                  <a:srgbClr val="0A4E7C"/>
                </a:solidFill>
                <a:latin typeface="Verdana"/>
                <a:cs typeface="Verdana"/>
              </a:rPr>
              <a:t> </a:t>
            </a:r>
            <a:r>
              <a:rPr sz="3200" b="1" spc="-125" dirty="0">
                <a:solidFill>
                  <a:srgbClr val="0A4E7C"/>
                </a:solidFill>
                <a:latin typeface="Verdana"/>
                <a:cs typeface="Verdana"/>
              </a:rPr>
              <a:t>DO</a:t>
            </a:r>
            <a:r>
              <a:rPr sz="3200" b="1" spc="30" dirty="0">
                <a:solidFill>
                  <a:srgbClr val="0A4E7C"/>
                </a:solidFill>
                <a:latin typeface="Verdana"/>
                <a:cs typeface="Verdana"/>
              </a:rPr>
              <a:t> </a:t>
            </a:r>
            <a:r>
              <a:rPr sz="3200" b="1" spc="-85" dirty="0">
                <a:solidFill>
                  <a:srgbClr val="0A4E7C"/>
                </a:solidFill>
                <a:latin typeface="Verdana"/>
                <a:cs typeface="Verdana"/>
              </a:rPr>
              <a:t>PROGRAMA</a:t>
            </a:r>
            <a:endParaRPr sz="32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3200" spc="225" dirty="0">
                <a:solidFill>
                  <a:srgbClr val="0A4E7C"/>
                </a:solidFill>
                <a:latin typeface="Lucida Sans Unicode"/>
                <a:cs typeface="Lucida Sans Unicode"/>
              </a:rPr>
              <a:t>Projeto</a:t>
            </a:r>
            <a:r>
              <a:rPr sz="3200" spc="150" dirty="0">
                <a:solidFill>
                  <a:srgbClr val="0A4E7C"/>
                </a:solidFill>
                <a:latin typeface="Lucida Sans Unicode"/>
                <a:cs typeface="Lucida Sans Unicode"/>
              </a:rPr>
              <a:t> </a:t>
            </a:r>
            <a:r>
              <a:rPr sz="3200" spc="145" dirty="0">
                <a:solidFill>
                  <a:srgbClr val="0A4E7C"/>
                </a:solidFill>
                <a:latin typeface="Lucida Sans Unicode"/>
                <a:cs typeface="Lucida Sans Unicode"/>
              </a:rPr>
              <a:t>de</a:t>
            </a:r>
            <a:r>
              <a:rPr sz="3200" spc="150" dirty="0">
                <a:solidFill>
                  <a:srgbClr val="0A4E7C"/>
                </a:solidFill>
                <a:latin typeface="Lucida Sans Unicode"/>
                <a:cs typeface="Lucida Sans Unicode"/>
              </a:rPr>
              <a:t> </a:t>
            </a:r>
            <a:r>
              <a:rPr sz="3200" spc="210" dirty="0">
                <a:solidFill>
                  <a:srgbClr val="0A4E7C"/>
                </a:solidFill>
                <a:latin typeface="Lucida Sans Unicode"/>
                <a:cs typeface="Lucida Sans Unicode"/>
              </a:rPr>
              <a:t>incentivo</a:t>
            </a:r>
            <a:r>
              <a:rPr sz="3200" spc="150" dirty="0">
                <a:solidFill>
                  <a:srgbClr val="0A4E7C"/>
                </a:solidFill>
                <a:latin typeface="Lucida Sans Unicode"/>
                <a:cs typeface="Lucida Sans Unicode"/>
              </a:rPr>
              <a:t> </a:t>
            </a:r>
            <a:r>
              <a:rPr sz="3200" spc="165" dirty="0">
                <a:solidFill>
                  <a:srgbClr val="0A4E7C"/>
                </a:solidFill>
                <a:latin typeface="Lucida Sans Unicode"/>
                <a:cs typeface="Lucida Sans Unicode"/>
              </a:rPr>
              <a:t>para</a:t>
            </a:r>
            <a:r>
              <a:rPr sz="3200" spc="150" dirty="0">
                <a:solidFill>
                  <a:srgbClr val="0A4E7C"/>
                </a:solidFill>
                <a:latin typeface="Lucida Sans Unicode"/>
                <a:cs typeface="Lucida Sans Unicode"/>
              </a:rPr>
              <a:t> </a:t>
            </a:r>
            <a:r>
              <a:rPr sz="3200" spc="15" dirty="0">
                <a:solidFill>
                  <a:srgbClr val="0A4E7C"/>
                </a:solidFill>
                <a:latin typeface="Lucida Sans Unicode"/>
                <a:cs typeface="Lucida Sans Unicode"/>
              </a:rPr>
              <a:t>a</a:t>
            </a:r>
            <a:r>
              <a:rPr sz="3200" spc="150" dirty="0">
                <a:solidFill>
                  <a:srgbClr val="0A4E7C"/>
                </a:solidFill>
                <a:latin typeface="Lucida Sans Unicode"/>
                <a:cs typeface="Lucida Sans Unicode"/>
              </a:rPr>
              <a:t> </a:t>
            </a:r>
            <a:r>
              <a:rPr sz="3200" spc="185" dirty="0">
                <a:solidFill>
                  <a:srgbClr val="0A4E7C"/>
                </a:solidFill>
                <a:latin typeface="Lucida Sans Unicode"/>
                <a:cs typeface="Lucida Sans Unicode"/>
              </a:rPr>
              <a:t>inserção</a:t>
            </a:r>
            <a:r>
              <a:rPr sz="3200" spc="150" dirty="0">
                <a:solidFill>
                  <a:srgbClr val="0A4E7C"/>
                </a:solidFill>
                <a:latin typeface="Lucida Sans Unicode"/>
                <a:cs typeface="Lucida Sans Unicode"/>
              </a:rPr>
              <a:t> </a:t>
            </a:r>
            <a:r>
              <a:rPr sz="3200" spc="100" dirty="0">
                <a:solidFill>
                  <a:srgbClr val="0A4E7C"/>
                </a:solidFill>
                <a:latin typeface="Lucida Sans Unicode"/>
                <a:cs typeface="Lucida Sans Unicode"/>
              </a:rPr>
              <a:t>no</a:t>
            </a:r>
            <a:r>
              <a:rPr sz="3200" spc="150" dirty="0">
                <a:solidFill>
                  <a:srgbClr val="0A4E7C"/>
                </a:solidFill>
                <a:latin typeface="Lucida Sans Unicode"/>
                <a:cs typeface="Lucida Sans Unicode"/>
              </a:rPr>
              <a:t> </a:t>
            </a:r>
            <a:r>
              <a:rPr sz="3200" spc="200" dirty="0">
                <a:solidFill>
                  <a:srgbClr val="0A4E7C"/>
                </a:solidFill>
                <a:latin typeface="Lucida Sans Unicode"/>
                <a:cs typeface="Lucida Sans Unicode"/>
              </a:rPr>
              <a:t>mercado</a:t>
            </a:r>
            <a:r>
              <a:rPr sz="3200" spc="150" dirty="0">
                <a:solidFill>
                  <a:srgbClr val="0A4E7C"/>
                </a:solidFill>
                <a:latin typeface="Lucida Sans Unicode"/>
                <a:cs typeface="Lucida Sans Unicode"/>
              </a:rPr>
              <a:t> </a:t>
            </a:r>
            <a:r>
              <a:rPr sz="3200" spc="145" dirty="0">
                <a:solidFill>
                  <a:srgbClr val="0A4E7C"/>
                </a:solidFill>
                <a:latin typeface="Lucida Sans Unicode"/>
                <a:cs typeface="Lucida Sans Unicode"/>
              </a:rPr>
              <a:t>de</a:t>
            </a:r>
            <a:endParaRPr sz="32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3200" spc="195" dirty="0">
                <a:solidFill>
                  <a:srgbClr val="0A4E7C"/>
                </a:solidFill>
                <a:latin typeface="Lucida Sans Unicode"/>
                <a:cs typeface="Lucida Sans Unicode"/>
              </a:rPr>
              <a:t>trabalho</a:t>
            </a:r>
            <a:r>
              <a:rPr sz="3200" spc="155" dirty="0">
                <a:solidFill>
                  <a:srgbClr val="0A4E7C"/>
                </a:solidFill>
                <a:latin typeface="Lucida Sans Unicode"/>
                <a:cs typeface="Lucida Sans Unicode"/>
              </a:rPr>
              <a:t> </a:t>
            </a:r>
            <a:r>
              <a:rPr sz="3200" spc="145" dirty="0">
                <a:solidFill>
                  <a:srgbClr val="0A4E7C"/>
                </a:solidFill>
                <a:latin typeface="Lucida Sans Unicode"/>
                <a:cs typeface="Lucida Sans Unicode"/>
              </a:rPr>
              <a:t>de</a:t>
            </a:r>
            <a:r>
              <a:rPr sz="3200" spc="160" dirty="0">
                <a:solidFill>
                  <a:srgbClr val="0A4E7C"/>
                </a:solidFill>
                <a:latin typeface="Lucida Sans Unicode"/>
                <a:cs typeface="Lucida Sans Unicode"/>
              </a:rPr>
              <a:t> </a:t>
            </a:r>
            <a:r>
              <a:rPr sz="3200" spc="204" dirty="0" err="1">
                <a:solidFill>
                  <a:srgbClr val="0A4E7C"/>
                </a:solidFill>
                <a:latin typeface="Lucida Sans Unicode"/>
                <a:cs typeface="Lucida Sans Unicode"/>
              </a:rPr>
              <a:t>pacientes</a:t>
            </a:r>
            <a:r>
              <a:rPr sz="3200" spc="155" dirty="0">
                <a:solidFill>
                  <a:srgbClr val="0A4E7C"/>
                </a:solidFill>
                <a:latin typeface="Lucida Sans Unicode"/>
                <a:cs typeface="Lucida Sans Unicode"/>
              </a:rPr>
              <a:t> </a:t>
            </a:r>
            <a:r>
              <a:rPr sz="3200" spc="125" dirty="0">
                <a:solidFill>
                  <a:srgbClr val="0A4E7C"/>
                </a:solidFill>
                <a:latin typeface="Lucida Sans Unicode"/>
                <a:cs typeface="Lucida Sans Unicode"/>
              </a:rPr>
              <a:t>d</a:t>
            </a:r>
            <a:r>
              <a:rPr lang="pt-BR" sz="3200" spc="125" dirty="0">
                <a:solidFill>
                  <a:srgbClr val="0A4E7C"/>
                </a:solidFill>
                <a:latin typeface="Lucida Sans Unicode"/>
                <a:cs typeface="Lucida Sans Unicode"/>
              </a:rPr>
              <a:t>o Centro de</a:t>
            </a:r>
            <a:r>
              <a:rPr sz="3200" spc="160" dirty="0">
                <a:solidFill>
                  <a:srgbClr val="0A4E7C"/>
                </a:solidFill>
                <a:latin typeface="Lucida Sans Unicode"/>
                <a:cs typeface="Lucida Sans Unicode"/>
              </a:rPr>
              <a:t> </a:t>
            </a:r>
            <a:r>
              <a:rPr sz="3200" spc="204" dirty="0" err="1">
                <a:solidFill>
                  <a:srgbClr val="0A4E7C"/>
                </a:solidFill>
                <a:latin typeface="Lucida Sans Unicode"/>
                <a:cs typeface="Lucida Sans Unicode"/>
              </a:rPr>
              <a:t>Atenção</a:t>
            </a:r>
            <a:r>
              <a:rPr sz="3200" spc="160" dirty="0">
                <a:solidFill>
                  <a:srgbClr val="0A4E7C"/>
                </a:solidFill>
                <a:latin typeface="Lucida Sans Unicode"/>
                <a:cs typeface="Lucida Sans Unicode"/>
              </a:rPr>
              <a:t> </a:t>
            </a:r>
            <a:r>
              <a:rPr sz="3200" spc="204" dirty="0" err="1">
                <a:solidFill>
                  <a:srgbClr val="0A4E7C"/>
                </a:solidFill>
                <a:latin typeface="Lucida Sans Unicode"/>
                <a:cs typeface="Lucida Sans Unicode"/>
              </a:rPr>
              <a:t>Psicossocia</a:t>
            </a:r>
            <a:r>
              <a:rPr lang="pt-BR" sz="3200" spc="204" dirty="0">
                <a:solidFill>
                  <a:srgbClr val="0A4E7C"/>
                </a:solidFill>
                <a:latin typeface="Lucida Sans Unicode"/>
                <a:cs typeface="Lucida Sans Unicode"/>
              </a:rPr>
              <a:t>l – CAPS II Adulto</a:t>
            </a:r>
            <a:r>
              <a:rPr sz="3200" spc="155" dirty="0">
                <a:solidFill>
                  <a:srgbClr val="0A4E7C"/>
                </a:solidFill>
                <a:latin typeface="Lucida Sans Unicode"/>
                <a:cs typeface="Lucida Sans Unicode"/>
              </a:rPr>
              <a:t>.</a:t>
            </a:r>
            <a:endParaRPr sz="3200" dirty="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05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3200" b="1" spc="-120" dirty="0">
                <a:solidFill>
                  <a:srgbClr val="0A4E7C"/>
                </a:solidFill>
                <a:latin typeface="Verdana"/>
                <a:cs typeface="Verdana"/>
              </a:rPr>
              <a:t>UNIDADE</a:t>
            </a:r>
            <a:r>
              <a:rPr sz="3200" b="1" spc="30" dirty="0">
                <a:solidFill>
                  <a:srgbClr val="0A4E7C"/>
                </a:solidFill>
                <a:latin typeface="Verdana"/>
                <a:cs typeface="Verdana"/>
              </a:rPr>
              <a:t> </a:t>
            </a:r>
            <a:r>
              <a:rPr sz="3200" b="1" spc="-85" dirty="0">
                <a:solidFill>
                  <a:srgbClr val="0A4E7C"/>
                </a:solidFill>
                <a:latin typeface="Verdana"/>
                <a:cs typeface="Verdana"/>
              </a:rPr>
              <a:t>RESPONSÁVEL</a:t>
            </a:r>
            <a:r>
              <a:rPr sz="3200" b="1" spc="35" dirty="0">
                <a:solidFill>
                  <a:srgbClr val="0A4E7C"/>
                </a:solidFill>
                <a:latin typeface="Verdana"/>
                <a:cs typeface="Verdana"/>
              </a:rPr>
              <a:t> </a:t>
            </a:r>
            <a:r>
              <a:rPr sz="3200" b="1" spc="-80" dirty="0">
                <a:solidFill>
                  <a:srgbClr val="0A4E7C"/>
                </a:solidFill>
                <a:latin typeface="Verdana"/>
                <a:cs typeface="Verdana"/>
              </a:rPr>
              <a:t>PELO</a:t>
            </a:r>
            <a:r>
              <a:rPr sz="3200" b="1" spc="35" dirty="0">
                <a:solidFill>
                  <a:srgbClr val="0A4E7C"/>
                </a:solidFill>
                <a:latin typeface="Verdana"/>
                <a:cs typeface="Verdana"/>
              </a:rPr>
              <a:t> </a:t>
            </a:r>
            <a:r>
              <a:rPr sz="3200" b="1" spc="-20" dirty="0">
                <a:solidFill>
                  <a:srgbClr val="0A4E7C"/>
                </a:solidFill>
                <a:latin typeface="Verdana"/>
                <a:cs typeface="Verdana"/>
              </a:rPr>
              <a:t>ACOMPANHAMENTO</a:t>
            </a:r>
            <a:endParaRPr sz="32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3200" spc="200" dirty="0">
                <a:solidFill>
                  <a:srgbClr val="0A4E7C"/>
                </a:solidFill>
                <a:latin typeface="Lucida Sans Unicode"/>
                <a:cs typeface="Lucida Sans Unicode"/>
              </a:rPr>
              <a:t>Centro</a:t>
            </a:r>
            <a:r>
              <a:rPr sz="3200" spc="150" dirty="0">
                <a:solidFill>
                  <a:srgbClr val="0A4E7C"/>
                </a:solidFill>
                <a:latin typeface="Lucida Sans Unicode"/>
                <a:cs typeface="Lucida Sans Unicode"/>
              </a:rPr>
              <a:t> </a:t>
            </a:r>
            <a:r>
              <a:rPr sz="3200" spc="145" dirty="0">
                <a:solidFill>
                  <a:srgbClr val="0A4E7C"/>
                </a:solidFill>
                <a:latin typeface="Lucida Sans Unicode"/>
                <a:cs typeface="Lucida Sans Unicode"/>
              </a:rPr>
              <a:t>de</a:t>
            </a:r>
            <a:r>
              <a:rPr sz="3200" spc="155" dirty="0">
                <a:solidFill>
                  <a:srgbClr val="0A4E7C"/>
                </a:solidFill>
                <a:latin typeface="Lucida Sans Unicode"/>
                <a:cs typeface="Lucida Sans Unicode"/>
              </a:rPr>
              <a:t> </a:t>
            </a:r>
            <a:r>
              <a:rPr sz="3200" spc="204" dirty="0">
                <a:solidFill>
                  <a:srgbClr val="0A4E7C"/>
                </a:solidFill>
                <a:latin typeface="Lucida Sans Unicode"/>
                <a:cs typeface="Lucida Sans Unicode"/>
              </a:rPr>
              <a:t>Atenção</a:t>
            </a:r>
            <a:r>
              <a:rPr sz="3200" spc="150" dirty="0">
                <a:solidFill>
                  <a:srgbClr val="0A4E7C"/>
                </a:solidFill>
                <a:latin typeface="Lucida Sans Unicode"/>
                <a:cs typeface="Lucida Sans Unicode"/>
              </a:rPr>
              <a:t> </a:t>
            </a:r>
            <a:r>
              <a:rPr sz="3200" spc="204" dirty="0">
                <a:solidFill>
                  <a:srgbClr val="0A4E7C"/>
                </a:solidFill>
                <a:latin typeface="Lucida Sans Unicode"/>
                <a:cs typeface="Lucida Sans Unicode"/>
              </a:rPr>
              <a:t>Psicossocial</a:t>
            </a:r>
            <a:r>
              <a:rPr sz="3200" spc="155" dirty="0">
                <a:solidFill>
                  <a:srgbClr val="0A4E7C"/>
                </a:solidFill>
                <a:latin typeface="Lucida Sans Unicode"/>
                <a:cs typeface="Lucida Sans Unicode"/>
              </a:rPr>
              <a:t> </a:t>
            </a:r>
            <a:r>
              <a:rPr sz="3200" spc="275" dirty="0">
                <a:solidFill>
                  <a:srgbClr val="0A4E7C"/>
                </a:solidFill>
                <a:latin typeface="Lucida Sans Unicode"/>
                <a:cs typeface="Lucida Sans Unicode"/>
              </a:rPr>
              <a:t>CAPS</a:t>
            </a:r>
            <a:r>
              <a:rPr sz="3200" spc="155" dirty="0">
                <a:solidFill>
                  <a:srgbClr val="0A4E7C"/>
                </a:solidFill>
                <a:latin typeface="Lucida Sans Unicode"/>
                <a:cs typeface="Lucida Sans Unicode"/>
              </a:rPr>
              <a:t> </a:t>
            </a:r>
            <a:r>
              <a:rPr sz="3200" spc="135" dirty="0">
                <a:solidFill>
                  <a:srgbClr val="0A4E7C"/>
                </a:solidFill>
                <a:latin typeface="Lucida Sans Unicode"/>
                <a:cs typeface="Lucida Sans Unicode"/>
              </a:rPr>
              <a:t>II</a:t>
            </a:r>
            <a:r>
              <a:rPr sz="3200" spc="150" dirty="0">
                <a:solidFill>
                  <a:srgbClr val="0A4E7C"/>
                </a:solidFill>
                <a:latin typeface="Lucida Sans Unicode"/>
                <a:cs typeface="Lucida Sans Unicode"/>
              </a:rPr>
              <a:t> </a:t>
            </a:r>
            <a:r>
              <a:rPr sz="3200" spc="90" dirty="0">
                <a:solidFill>
                  <a:srgbClr val="0A4E7C"/>
                </a:solidFill>
                <a:latin typeface="Lucida Sans Unicode"/>
                <a:cs typeface="Lucida Sans Unicode"/>
              </a:rPr>
              <a:t>Dr.</a:t>
            </a:r>
            <a:r>
              <a:rPr sz="3200" spc="155" dirty="0">
                <a:solidFill>
                  <a:srgbClr val="0A4E7C"/>
                </a:solidFill>
                <a:latin typeface="Lucida Sans Unicode"/>
                <a:cs typeface="Lucida Sans Unicode"/>
              </a:rPr>
              <a:t> </a:t>
            </a:r>
            <a:r>
              <a:rPr sz="3200" spc="125" dirty="0">
                <a:solidFill>
                  <a:srgbClr val="0A4E7C"/>
                </a:solidFill>
                <a:latin typeface="Lucida Sans Unicode"/>
                <a:cs typeface="Lucida Sans Unicode"/>
              </a:rPr>
              <a:t>Augustin</a:t>
            </a:r>
            <a:endParaRPr sz="3200" dirty="0">
              <a:latin typeface="Lucida Sans Unicode"/>
              <a:cs typeface="Lucida Sans Unicode"/>
            </a:endParaRPr>
          </a:p>
          <a:p>
            <a:pPr marL="12700" marR="5080">
              <a:lnSpc>
                <a:spcPct val="111300"/>
              </a:lnSpc>
            </a:pPr>
            <a:r>
              <a:rPr sz="3200" spc="145" dirty="0">
                <a:solidFill>
                  <a:srgbClr val="0A4E7C"/>
                </a:solidFill>
                <a:latin typeface="Lucida Sans Unicode"/>
                <a:cs typeface="Lucida Sans Unicode"/>
              </a:rPr>
              <a:t>Claros,</a:t>
            </a:r>
            <a:r>
              <a:rPr sz="3200" spc="160" dirty="0">
                <a:solidFill>
                  <a:srgbClr val="0A4E7C"/>
                </a:solidFill>
                <a:latin typeface="Lucida Sans Unicode"/>
                <a:cs typeface="Lucida Sans Unicode"/>
              </a:rPr>
              <a:t> </a:t>
            </a:r>
            <a:r>
              <a:rPr sz="3200" spc="100" dirty="0">
                <a:solidFill>
                  <a:srgbClr val="0A4E7C"/>
                </a:solidFill>
                <a:latin typeface="Lucida Sans Unicode"/>
                <a:cs typeface="Lucida Sans Unicode"/>
              </a:rPr>
              <a:t>em</a:t>
            </a:r>
            <a:r>
              <a:rPr sz="3200" spc="165" dirty="0">
                <a:solidFill>
                  <a:srgbClr val="0A4E7C"/>
                </a:solidFill>
                <a:latin typeface="Lucida Sans Unicode"/>
                <a:cs typeface="Lucida Sans Unicode"/>
              </a:rPr>
              <a:t> </a:t>
            </a:r>
            <a:r>
              <a:rPr sz="3200" spc="195" dirty="0">
                <a:solidFill>
                  <a:srgbClr val="0A4E7C"/>
                </a:solidFill>
                <a:latin typeface="Lucida Sans Unicode"/>
                <a:cs typeface="Lucida Sans Unicode"/>
              </a:rPr>
              <a:t>parceria</a:t>
            </a:r>
            <a:r>
              <a:rPr sz="3200" spc="160" dirty="0">
                <a:solidFill>
                  <a:srgbClr val="0A4E7C"/>
                </a:solidFill>
                <a:latin typeface="Lucida Sans Unicode"/>
                <a:cs typeface="Lucida Sans Unicode"/>
              </a:rPr>
              <a:t> com</a:t>
            </a:r>
            <a:r>
              <a:rPr sz="3200" spc="165" dirty="0">
                <a:solidFill>
                  <a:srgbClr val="0A4E7C"/>
                </a:solidFill>
                <a:latin typeface="Lucida Sans Unicode"/>
                <a:cs typeface="Lucida Sans Unicode"/>
              </a:rPr>
              <a:t> </a:t>
            </a:r>
            <a:r>
              <a:rPr sz="3200" spc="15" dirty="0">
                <a:solidFill>
                  <a:srgbClr val="0A4E7C"/>
                </a:solidFill>
                <a:latin typeface="Lucida Sans Unicode"/>
                <a:cs typeface="Lucida Sans Unicode"/>
              </a:rPr>
              <a:t>a</a:t>
            </a:r>
            <a:r>
              <a:rPr sz="3200" spc="160" dirty="0">
                <a:solidFill>
                  <a:srgbClr val="0A4E7C"/>
                </a:solidFill>
                <a:latin typeface="Lucida Sans Unicode"/>
                <a:cs typeface="Lucida Sans Unicode"/>
              </a:rPr>
              <a:t> </a:t>
            </a:r>
            <a:r>
              <a:rPr sz="3200" spc="204" dirty="0">
                <a:solidFill>
                  <a:srgbClr val="0A4E7C"/>
                </a:solidFill>
                <a:latin typeface="Lucida Sans Unicode"/>
                <a:cs typeface="Lucida Sans Unicode"/>
              </a:rPr>
              <a:t>Rede</a:t>
            </a:r>
            <a:r>
              <a:rPr sz="3200" spc="165" dirty="0">
                <a:solidFill>
                  <a:srgbClr val="0A4E7C"/>
                </a:solidFill>
                <a:latin typeface="Lucida Sans Unicode"/>
                <a:cs typeface="Lucida Sans Unicode"/>
              </a:rPr>
              <a:t> </a:t>
            </a:r>
            <a:r>
              <a:rPr sz="3200" spc="145" dirty="0">
                <a:solidFill>
                  <a:srgbClr val="0A4E7C"/>
                </a:solidFill>
                <a:latin typeface="Lucida Sans Unicode"/>
                <a:cs typeface="Lucida Sans Unicode"/>
              </a:rPr>
              <a:t>de</a:t>
            </a:r>
            <a:r>
              <a:rPr sz="3200" spc="165" dirty="0">
                <a:solidFill>
                  <a:srgbClr val="0A4E7C"/>
                </a:solidFill>
                <a:latin typeface="Lucida Sans Unicode"/>
                <a:cs typeface="Lucida Sans Unicode"/>
              </a:rPr>
              <a:t> </a:t>
            </a:r>
            <a:r>
              <a:rPr sz="3200" spc="204" dirty="0">
                <a:solidFill>
                  <a:srgbClr val="0A4E7C"/>
                </a:solidFill>
                <a:latin typeface="Lucida Sans Unicode"/>
                <a:cs typeface="Lucida Sans Unicode"/>
              </a:rPr>
              <a:t>Atenção</a:t>
            </a:r>
            <a:r>
              <a:rPr sz="3200" spc="160" dirty="0">
                <a:solidFill>
                  <a:srgbClr val="0A4E7C"/>
                </a:solidFill>
                <a:latin typeface="Lucida Sans Unicode"/>
                <a:cs typeface="Lucida Sans Unicode"/>
              </a:rPr>
              <a:t> </a:t>
            </a:r>
            <a:r>
              <a:rPr sz="3200" spc="204" dirty="0">
                <a:solidFill>
                  <a:srgbClr val="0A4E7C"/>
                </a:solidFill>
                <a:latin typeface="Lucida Sans Unicode"/>
                <a:cs typeface="Lucida Sans Unicode"/>
              </a:rPr>
              <a:t>Psicossocial </a:t>
            </a:r>
            <a:r>
              <a:rPr sz="3200" spc="-994" dirty="0">
                <a:solidFill>
                  <a:srgbClr val="0A4E7C"/>
                </a:solidFill>
                <a:latin typeface="Lucida Sans Unicode"/>
                <a:cs typeface="Lucida Sans Unicode"/>
              </a:rPr>
              <a:t> </a:t>
            </a:r>
            <a:r>
              <a:rPr sz="3200" spc="254" dirty="0">
                <a:solidFill>
                  <a:srgbClr val="0A4E7C"/>
                </a:solidFill>
                <a:latin typeface="Lucida Sans Unicode"/>
                <a:cs typeface="Lucida Sans Unicode"/>
              </a:rPr>
              <a:t>(RAPS)</a:t>
            </a:r>
            <a:endParaRPr sz="3200" dirty="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05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3200" b="1" spc="-85" dirty="0">
                <a:solidFill>
                  <a:srgbClr val="0A4E7C"/>
                </a:solidFill>
                <a:latin typeface="Verdana"/>
                <a:cs typeface="Verdana"/>
              </a:rPr>
              <a:t>RESPONSÁVEL</a:t>
            </a:r>
            <a:r>
              <a:rPr sz="3200" b="1" spc="45" dirty="0">
                <a:solidFill>
                  <a:srgbClr val="0A4E7C"/>
                </a:solidFill>
                <a:latin typeface="Verdana"/>
                <a:cs typeface="Verdana"/>
              </a:rPr>
              <a:t> </a:t>
            </a:r>
            <a:r>
              <a:rPr sz="3200" b="1" spc="-90" dirty="0">
                <a:solidFill>
                  <a:srgbClr val="0A4E7C"/>
                </a:solidFill>
                <a:latin typeface="Verdana"/>
                <a:cs typeface="Verdana"/>
              </a:rPr>
              <a:t>PELA</a:t>
            </a:r>
            <a:r>
              <a:rPr sz="3200" b="1" spc="45" dirty="0">
                <a:solidFill>
                  <a:srgbClr val="0A4E7C"/>
                </a:solidFill>
                <a:latin typeface="Verdana"/>
                <a:cs typeface="Verdana"/>
              </a:rPr>
              <a:t> </a:t>
            </a:r>
            <a:r>
              <a:rPr sz="3200" b="1" spc="-55" dirty="0">
                <a:solidFill>
                  <a:srgbClr val="0A4E7C"/>
                </a:solidFill>
                <a:latin typeface="Verdana"/>
                <a:cs typeface="Verdana"/>
              </a:rPr>
              <a:t>EXECUÇÃO:</a:t>
            </a:r>
            <a:r>
              <a:rPr sz="3200" b="1" spc="45" dirty="0">
                <a:solidFill>
                  <a:srgbClr val="0A4E7C"/>
                </a:solidFill>
                <a:latin typeface="Verdana"/>
                <a:cs typeface="Verdana"/>
              </a:rPr>
              <a:t> </a:t>
            </a:r>
            <a:r>
              <a:rPr sz="3200" spc="275" dirty="0">
                <a:solidFill>
                  <a:srgbClr val="0A4E7C"/>
                </a:solidFill>
                <a:latin typeface="Lucida Sans Unicode"/>
                <a:cs typeface="Lucida Sans Unicode"/>
              </a:rPr>
              <a:t>CAPS</a:t>
            </a:r>
            <a:r>
              <a:rPr sz="3200" spc="155" dirty="0">
                <a:solidFill>
                  <a:srgbClr val="0A4E7C"/>
                </a:solidFill>
                <a:latin typeface="Lucida Sans Unicode"/>
                <a:cs typeface="Lucida Sans Unicode"/>
              </a:rPr>
              <a:t> </a:t>
            </a:r>
            <a:r>
              <a:rPr sz="3200" spc="135" dirty="0">
                <a:solidFill>
                  <a:srgbClr val="0A4E7C"/>
                </a:solidFill>
                <a:latin typeface="Lucida Sans Unicode"/>
                <a:cs typeface="Lucida Sans Unicode"/>
              </a:rPr>
              <a:t>II</a:t>
            </a:r>
            <a:r>
              <a:rPr sz="3200" spc="155" dirty="0">
                <a:solidFill>
                  <a:srgbClr val="0A4E7C"/>
                </a:solidFill>
                <a:latin typeface="Lucida Sans Unicode"/>
                <a:cs typeface="Lucida Sans Unicode"/>
              </a:rPr>
              <a:t> </a:t>
            </a:r>
            <a:r>
              <a:rPr sz="3200" spc="195" dirty="0">
                <a:solidFill>
                  <a:srgbClr val="0A4E7C"/>
                </a:solidFill>
                <a:latin typeface="Lucida Sans Unicode"/>
                <a:cs typeface="Lucida Sans Unicode"/>
              </a:rPr>
              <a:t>(Centro</a:t>
            </a:r>
            <a:r>
              <a:rPr sz="3200" spc="155" dirty="0">
                <a:solidFill>
                  <a:srgbClr val="0A4E7C"/>
                </a:solidFill>
                <a:latin typeface="Lucida Sans Unicode"/>
                <a:cs typeface="Lucida Sans Unicode"/>
              </a:rPr>
              <a:t> </a:t>
            </a:r>
            <a:r>
              <a:rPr sz="3200" spc="145" dirty="0">
                <a:solidFill>
                  <a:srgbClr val="0A4E7C"/>
                </a:solidFill>
                <a:latin typeface="Lucida Sans Unicode"/>
                <a:cs typeface="Lucida Sans Unicode"/>
              </a:rPr>
              <a:t>de</a:t>
            </a:r>
            <a:endParaRPr sz="3200" dirty="0">
              <a:latin typeface="Lucida Sans Unicode"/>
              <a:cs typeface="Lucida Sans Unicode"/>
            </a:endParaRPr>
          </a:p>
          <a:p>
            <a:pPr marL="12700" marR="1418590">
              <a:lnSpc>
                <a:spcPct val="111300"/>
              </a:lnSpc>
            </a:pPr>
            <a:r>
              <a:rPr sz="3200" spc="204" dirty="0">
                <a:solidFill>
                  <a:srgbClr val="0A4E7C"/>
                </a:solidFill>
                <a:latin typeface="Lucida Sans Unicode"/>
                <a:cs typeface="Lucida Sans Unicode"/>
              </a:rPr>
              <a:t>Atenção Psicossocial </a:t>
            </a:r>
            <a:r>
              <a:rPr sz="3200" spc="175" dirty="0">
                <a:solidFill>
                  <a:srgbClr val="0A4E7C"/>
                </a:solidFill>
                <a:latin typeface="Lucida Sans Unicode"/>
                <a:cs typeface="Lucida Sans Unicode"/>
              </a:rPr>
              <a:t>Adulto) </a:t>
            </a:r>
            <a:r>
              <a:rPr sz="3200" spc="-440" dirty="0">
                <a:solidFill>
                  <a:srgbClr val="0A4E7C"/>
                </a:solidFill>
                <a:latin typeface="Lucida Sans Unicode"/>
                <a:cs typeface="Lucida Sans Unicode"/>
              </a:rPr>
              <a:t>/</a:t>
            </a:r>
            <a:r>
              <a:rPr sz="3200" spc="-434" dirty="0">
                <a:solidFill>
                  <a:srgbClr val="0A4E7C"/>
                </a:solidFill>
                <a:latin typeface="Lucida Sans Unicode"/>
                <a:cs typeface="Lucida Sans Unicode"/>
              </a:rPr>
              <a:t> </a:t>
            </a:r>
            <a:r>
              <a:rPr sz="3200" spc="215" dirty="0">
                <a:solidFill>
                  <a:srgbClr val="0A4E7C"/>
                </a:solidFill>
                <a:latin typeface="Lucida Sans Unicode"/>
                <a:cs typeface="Lucida Sans Unicode"/>
              </a:rPr>
              <a:t>InSaúde </a:t>
            </a:r>
            <a:r>
              <a:rPr sz="3200" spc="-640" dirty="0">
                <a:solidFill>
                  <a:srgbClr val="0A4E7C"/>
                </a:solidFill>
                <a:latin typeface="Lucida Sans Unicode"/>
                <a:cs typeface="Lucida Sans Unicode"/>
              </a:rPr>
              <a:t>-</a:t>
            </a:r>
            <a:r>
              <a:rPr sz="3200" spc="-635" dirty="0">
                <a:solidFill>
                  <a:srgbClr val="0A4E7C"/>
                </a:solidFill>
                <a:latin typeface="Lucida Sans Unicode"/>
                <a:cs typeface="Lucida Sans Unicode"/>
              </a:rPr>
              <a:t> </a:t>
            </a:r>
            <a:r>
              <a:rPr sz="3200" spc="200" dirty="0">
                <a:solidFill>
                  <a:srgbClr val="0A4E7C"/>
                </a:solidFill>
                <a:latin typeface="Lucida Sans Unicode"/>
                <a:cs typeface="Lucida Sans Unicode"/>
              </a:rPr>
              <a:t>Instituto </a:t>
            </a:r>
            <a:r>
              <a:rPr sz="3200" spc="-1000" dirty="0">
                <a:solidFill>
                  <a:srgbClr val="0A4E7C"/>
                </a:solidFill>
                <a:latin typeface="Lucida Sans Unicode"/>
                <a:cs typeface="Lucida Sans Unicode"/>
              </a:rPr>
              <a:t> </a:t>
            </a:r>
            <a:r>
              <a:rPr sz="3200" spc="190" dirty="0">
                <a:solidFill>
                  <a:srgbClr val="0A4E7C"/>
                </a:solidFill>
                <a:latin typeface="Lucida Sans Unicode"/>
                <a:cs typeface="Lucida Sans Unicode"/>
              </a:rPr>
              <a:t>Nacional</a:t>
            </a:r>
            <a:r>
              <a:rPr sz="3200" spc="155" dirty="0">
                <a:solidFill>
                  <a:srgbClr val="0A4E7C"/>
                </a:solidFill>
                <a:latin typeface="Lucida Sans Unicode"/>
                <a:cs typeface="Lucida Sans Unicode"/>
              </a:rPr>
              <a:t> </a:t>
            </a:r>
            <a:r>
              <a:rPr sz="3200" spc="145" dirty="0">
                <a:solidFill>
                  <a:srgbClr val="0A4E7C"/>
                </a:solidFill>
                <a:latin typeface="Lucida Sans Unicode"/>
                <a:cs typeface="Lucida Sans Unicode"/>
              </a:rPr>
              <a:t>de</a:t>
            </a:r>
            <a:r>
              <a:rPr sz="3200" spc="155" dirty="0">
                <a:solidFill>
                  <a:srgbClr val="0A4E7C"/>
                </a:solidFill>
                <a:latin typeface="Lucida Sans Unicode"/>
                <a:cs typeface="Lucida Sans Unicode"/>
              </a:rPr>
              <a:t> </a:t>
            </a:r>
            <a:r>
              <a:rPr sz="3200" spc="200" dirty="0">
                <a:solidFill>
                  <a:srgbClr val="0A4E7C"/>
                </a:solidFill>
                <a:latin typeface="Lucida Sans Unicode"/>
                <a:cs typeface="Lucida Sans Unicode"/>
              </a:rPr>
              <a:t>Pesquisa</a:t>
            </a:r>
            <a:r>
              <a:rPr sz="3200" spc="155" dirty="0">
                <a:solidFill>
                  <a:srgbClr val="0A4E7C"/>
                </a:solidFill>
                <a:latin typeface="Lucida Sans Unicode"/>
                <a:cs typeface="Lucida Sans Unicode"/>
              </a:rPr>
              <a:t> </a:t>
            </a:r>
            <a:r>
              <a:rPr sz="3200" spc="55" dirty="0">
                <a:solidFill>
                  <a:srgbClr val="0A4E7C"/>
                </a:solidFill>
                <a:latin typeface="Lucida Sans Unicode"/>
                <a:cs typeface="Lucida Sans Unicode"/>
              </a:rPr>
              <a:t>e</a:t>
            </a:r>
            <a:r>
              <a:rPr sz="3200" spc="155" dirty="0">
                <a:solidFill>
                  <a:srgbClr val="0A4E7C"/>
                </a:solidFill>
                <a:latin typeface="Lucida Sans Unicode"/>
                <a:cs typeface="Lucida Sans Unicode"/>
              </a:rPr>
              <a:t> </a:t>
            </a:r>
            <a:r>
              <a:rPr sz="3200" spc="195" dirty="0">
                <a:solidFill>
                  <a:srgbClr val="0A4E7C"/>
                </a:solidFill>
                <a:latin typeface="Lucida Sans Unicode"/>
                <a:cs typeface="Lucida Sans Unicode"/>
              </a:rPr>
              <a:t>Gestão</a:t>
            </a:r>
            <a:r>
              <a:rPr sz="3200" spc="155" dirty="0">
                <a:solidFill>
                  <a:srgbClr val="0A4E7C"/>
                </a:solidFill>
                <a:latin typeface="Lucida Sans Unicode"/>
                <a:cs typeface="Lucida Sans Unicode"/>
              </a:rPr>
              <a:t> </a:t>
            </a:r>
            <a:r>
              <a:rPr sz="3200" spc="100" dirty="0">
                <a:solidFill>
                  <a:srgbClr val="0A4E7C"/>
                </a:solidFill>
                <a:latin typeface="Lucida Sans Unicode"/>
                <a:cs typeface="Lucida Sans Unicode"/>
              </a:rPr>
              <a:t>em</a:t>
            </a:r>
            <a:r>
              <a:rPr sz="3200" spc="155" dirty="0">
                <a:solidFill>
                  <a:srgbClr val="0A4E7C"/>
                </a:solidFill>
                <a:latin typeface="Lucida Sans Unicode"/>
                <a:cs typeface="Lucida Sans Unicode"/>
              </a:rPr>
              <a:t> </a:t>
            </a:r>
            <a:r>
              <a:rPr sz="3200" spc="215" dirty="0">
                <a:solidFill>
                  <a:srgbClr val="0A4E7C"/>
                </a:solidFill>
                <a:latin typeface="Lucida Sans Unicode"/>
                <a:cs typeface="Lucida Sans Unicode"/>
              </a:rPr>
              <a:t>Saúde</a:t>
            </a:r>
            <a:endParaRPr sz="3200" dirty="0">
              <a:latin typeface="Lucida Sans Unicode"/>
              <a:cs typeface="Lucida Sans Unicode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48205" y="9253894"/>
            <a:ext cx="5553074" cy="10286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11950" y="8316437"/>
            <a:ext cx="3238499" cy="197056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7916520"/>
            <a:ext cx="3301250" cy="237047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652200" y="6175570"/>
            <a:ext cx="4636686" cy="4103256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531932" y="212756"/>
            <a:ext cx="838835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40" dirty="0"/>
              <a:t>D</a:t>
            </a:r>
            <a:r>
              <a:rPr spc="-1764" dirty="0"/>
              <a:t>A</a:t>
            </a:r>
            <a:r>
              <a:rPr spc="-1540" dirty="0"/>
              <a:t>D</a:t>
            </a:r>
            <a:r>
              <a:rPr spc="-2075" dirty="0"/>
              <a:t>O</a:t>
            </a:r>
            <a:r>
              <a:rPr spc="-80" dirty="0"/>
              <a:t>S</a:t>
            </a:r>
            <a:r>
              <a:rPr spc="-1565" dirty="0"/>
              <a:t> </a:t>
            </a:r>
            <a:r>
              <a:rPr spc="-1540" dirty="0"/>
              <a:t>D</a:t>
            </a:r>
            <a:r>
              <a:rPr spc="-1470" dirty="0"/>
              <a:t>O</a:t>
            </a:r>
            <a:r>
              <a:rPr spc="-1565" dirty="0"/>
              <a:t> </a:t>
            </a:r>
            <a:r>
              <a:rPr spc="-1375" dirty="0"/>
              <a:t>P</a:t>
            </a:r>
            <a:r>
              <a:rPr spc="-1430" dirty="0"/>
              <a:t>R</a:t>
            </a:r>
            <a:r>
              <a:rPr spc="-2075" dirty="0"/>
              <a:t>O</a:t>
            </a:r>
            <a:r>
              <a:rPr spc="-565" dirty="0"/>
              <a:t>J</a:t>
            </a:r>
            <a:r>
              <a:rPr spc="-1645" dirty="0"/>
              <a:t>E</a:t>
            </a:r>
            <a:r>
              <a:rPr spc="-1955" dirty="0"/>
              <a:t>T</a:t>
            </a:r>
            <a:r>
              <a:rPr spc="-1470" dirty="0"/>
              <a:t>O</a:t>
            </a:r>
          </a:p>
        </p:txBody>
      </p: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014891" y="0"/>
            <a:ext cx="6273108" cy="587516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83409"/>
            <a:ext cx="17792700" cy="9603740"/>
            <a:chOff x="0" y="683409"/>
            <a:chExt cx="17792700" cy="96037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83409"/>
              <a:ext cx="17792249" cy="944879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92943" y="8909174"/>
              <a:ext cx="2505074" cy="137782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19509" y="7921561"/>
              <a:ext cx="3514724" cy="236543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352533" y="9258299"/>
              <a:ext cx="4438649" cy="82867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613253" y="783061"/>
            <a:ext cx="10618470" cy="2768600"/>
          </a:xfrm>
          <a:prstGeom prst="rect">
            <a:avLst/>
          </a:prstGeom>
        </p:spPr>
        <p:txBody>
          <a:bodyPr vert="horz" wrap="square" lIns="0" tIns="307340" rIns="0" bIns="0" rtlCol="0">
            <a:spAutoFit/>
          </a:bodyPr>
          <a:lstStyle/>
          <a:p>
            <a:pPr marL="3382010" marR="5080" indent="-3369945">
              <a:lnSpc>
                <a:spcPts val="9600"/>
              </a:lnSpc>
              <a:spcBef>
                <a:spcPts val="2420"/>
              </a:spcBef>
            </a:pPr>
            <a:r>
              <a:rPr sz="10000" spc="-73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0000" spc="-1750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0000" spc="-1595" dirty="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sz="10000" spc="-207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0000" spc="-143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0000" spc="-1180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10000" spc="-1764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0000" spc="-1639" dirty="0">
                <a:solidFill>
                  <a:srgbClr val="FFFFFF"/>
                </a:solidFill>
                <a:latin typeface="Trebuchet MS"/>
                <a:cs typeface="Trebuchet MS"/>
              </a:rPr>
              <a:t>Ç</a:t>
            </a:r>
            <a:r>
              <a:rPr sz="10000" spc="-2075" dirty="0">
                <a:solidFill>
                  <a:srgbClr val="FFFFFF"/>
                </a:solidFill>
                <a:latin typeface="Trebuchet MS"/>
                <a:cs typeface="Trebuchet MS"/>
              </a:rPr>
              <a:t>Õ</a:t>
            </a:r>
            <a:r>
              <a:rPr sz="10000" spc="-164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0000" spc="-8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0000" spc="-15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0" spc="-2120" dirty="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sz="10000" spc="-164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0000" spc="-143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0000" spc="-1764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0000" spc="-73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0000" spc="-8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0000" spc="-15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0" spc="-1540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0000" spc="-930" dirty="0">
                <a:solidFill>
                  <a:srgbClr val="FFFFFF"/>
                </a:solidFill>
                <a:latin typeface="Trebuchet MS"/>
                <a:cs typeface="Trebuchet MS"/>
              </a:rPr>
              <a:t>O  </a:t>
            </a:r>
            <a:r>
              <a:rPr sz="10000" spc="-1500" dirty="0">
                <a:solidFill>
                  <a:srgbClr val="FFFFFF"/>
                </a:solidFill>
                <a:latin typeface="Trebuchet MS"/>
                <a:cs typeface="Trebuchet MS"/>
              </a:rPr>
              <a:t>PROJETO</a:t>
            </a:r>
            <a:endParaRPr sz="100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10698" y="4440661"/>
            <a:ext cx="12191502" cy="1551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0" spc="-1410" dirty="0">
                <a:solidFill>
                  <a:srgbClr val="FFFFFF"/>
                </a:solidFill>
                <a:latin typeface="Trebuchet MS"/>
                <a:cs typeface="Trebuchet MS"/>
              </a:rPr>
              <a:t>“</a:t>
            </a:r>
            <a:r>
              <a:rPr sz="10000" spc="-565" dirty="0">
                <a:solidFill>
                  <a:srgbClr val="FFFFFF"/>
                </a:solidFill>
                <a:latin typeface="Trebuchet MS"/>
                <a:cs typeface="Trebuchet MS"/>
              </a:rPr>
              <a:t>J</a:t>
            </a:r>
            <a:r>
              <a:rPr sz="10000" spc="-1870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10000" spc="-1750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0000" spc="-195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0000" spc="-207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0000" spc="-8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0000" spc="-15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0" spc="-1375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0000" spc="-164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0000" spc="-1360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0000" spc="-116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0000" spc="-15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pt-BR" sz="10000" spc="-15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0" spc="-73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0000" spc="-1750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0000" spc="-1639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0000" spc="-1360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0000" spc="-1870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10000" spc="-68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0000" spc="-1764" dirty="0">
                <a:solidFill>
                  <a:srgbClr val="FFFFFF"/>
                </a:solidFill>
                <a:latin typeface="Trebuchet MS"/>
                <a:cs typeface="Trebuchet MS"/>
              </a:rPr>
              <a:t>Ã</a:t>
            </a:r>
            <a:r>
              <a:rPr sz="10000" spc="-207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0000" spc="-805" dirty="0">
                <a:solidFill>
                  <a:srgbClr val="FFFFFF"/>
                </a:solidFill>
                <a:latin typeface="Trebuchet MS"/>
                <a:cs typeface="Trebuchet MS"/>
              </a:rPr>
              <a:t>”</a:t>
            </a:r>
            <a:endParaRPr sz="100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8700" y="1028700"/>
            <a:ext cx="17259300" cy="9258300"/>
            <a:chOff x="1028700" y="1028700"/>
            <a:chExt cx="17259300" cy="92583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46870" y="3056543"/>
              <a:ext cx="7741129" cy="72304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28700" y="1028700"/>
              <a:ext cx="16218535" cy="7322820"/>
            </a:xfrm>
            <a:custGeom>
              <a:avLst/>
              <a:gdLst/>
              <a:ahLst/>
              <a:cxnLst/>
              <a:rect l="l" t="t" r="r" b="b"/>
              <a:pathLst>
                <a:path w="16218535" h="7322820">
                  <a:moveTo>
                    <a:pt x="16021049" y="7322529"/>
                  </a:moveTo>
                  <a:lnTo>
                    <a:pt x="209549" y="7322529"/>
                  </a:lnTo>
                  <a:lnTo>
                    <a:pt x="168477" y="7318465"/>
                  </a:lnTo>
                  <a:lnTo>
                    <a:pt x="129358" y="7306578"/>
                  </a:lnTo>
                  <a:lnTo>
                    <a:pt x="93291" y="7287322"/>
                  </a:lnTo>
                  <a:lnTo>
                    <a:pt x="61375" y="7261153"/>
                  </a:lnTo>
                  <a:lnTo>
                    <a:pt x="35206" y="7229237"/>
                  </a:lnTo>
                  <a:lnTo>
                    <a:pt x="15951" y="7193170"/>
                  </a:lnTo>
                  <a:lnTo>
                    <a:pt x="4063" y="7154051"/>
                  </a:lnTo>
                  <a:lnTo>
                    <a:pt x="0" y="7112979"/>
                  </a:lnTo>
                  <a:lnTo>
                    <a:pt x="0" y="209549"/>
                  </a:lnTo>
                  <a:lnTo>
                    <a:pt x="4063" y="168477"/>
                  </a:lnTo>
                  <a:lnTo>
                    <a:pt x="15951" y="129358"/>
                  </a:lnTo>
                  <a:lnTo>
                    <a:pt x="35206" y="93291"/>
                  </a:lnTo>
                  <a:lnTo>
                    <a:pt x="61375" y="61375"/>
                  </a:lnTo>
                  <a:lnTo>
                    <a:pt x="93291" y="35206"/>
                  </a:lnTo>
                  <a:lnTo>
                    <a:pt x="129358" y="15950"/>
                  </a:lnTo>
                  <a:lnTo>
                    <a:pt x="168477" y="4063"/>
                  </a:lnTo>
                  <a:lnTo>
                    <a:pt x="209546" y="0"/>
                  </a:lnTo>
                  <a:lnTo>
                    <a:pt x="16021053" y="0"/>
                  </a:lnTo>
                  <a:lnTo>
                    <a:pt x="16062121" y="4063"/>
                  </a:lnTo>
                  <a:lnTo>
                    <a:pt x="16101240" y="15950"/>
                  </a:lnTo>
                  <a:lnTo>
                    <a:pt x="16137308" y="35206"/>
                  </a:lnTo>
                  <a:lnTo>
                    <a:pt x="16169224" y="61375"/>
                  </a:lnTo>
                  <a:lnTo>
                    <a:pt x="16195393" y="93291"/>
                  </a:lnTo>
                  <a:lnTo>
                    <a:pt x="16214648" y="129358"/>
                  </a:lnTo>
                  <a:lnTo>
                    <a:pt x="16218259" y="141240"/>
                  </a:lnTo>
                  <a:lnTo>
                    <a:pt x="16218259" y="7181288"/>
                  </a:lnTo>
                  <a:lnTo>
                    <a:pt x="16195393" y="7229237"/>
                  </a:lnTo>
                  <a:lnTo>
                    <a:pt x="16169224" y="7261153"/>
                  </a:lnTo>
                  <a:lnTo>
                    <a:pt x="16137308" y="7287322"/>
                  </a:lnTo>
                  <a:lnTo>
                    <a:pt x="16101240" y="7306578"/>
                  </a:lnTo>
                  <a:lnTo>
                    <a:pt x="16062121" y="7318465"/>
                  </a:lnTo>
                  <a:lnTo>
                    <a:pt x="16021049" y="7322529"/>
                  </a:lnTo>
                  <a:close/>
                </a:path>
              </a:pathLst>
            </a:custGeom>
            <a:solidFill>
              <a:srgbClr val="155C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816973" y="1290062"/>
            <a:ext cx="14653894" cy="5892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6890" marR="509270" algn="ctr">
              <a:lnSpc>
                <a:spcPct val="111900"/>
              </a:lnSpc>
              <a:spcBef>
                <a:spcPts val="95"/>
              </a:spcBef>
            </a:pPr>
            <a:r>
              <a:rPr sz="4300" b="1" spc="6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4300" b="1" spc="2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300" b="1" spc="204" dirty="0" err="1">
                <a:solidFill>
                  <a:srgbClr val="FFFFFF"/>
                </a:solidFill>
                <a:latin typeface="Tahoma"/>
                <a:cs typeface="Tahoma"/>
              </a:rPr>
              <a:t>iniciativa</a:t>
            </a:r>
            <a:r>
              <a:rPr sz="4300" b="1" spc="2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pt-BR" sz="4300" b="1" spc="160" dirty="0">
                <a:solidFill>
                  <a:srgbClr val="FFFFFF"/>
                </a:solidFill>
                <a:latin typeface="Tahoma"/>
                <a:cs typeface="Tahoma"/>
              </a:rPr>
              <a:t>é</a:t>
            </a:r>
            <a:r>
              <a:rPr sz="4300" b="1" spc="2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300" b="1" spc="229" dirty="0">
                <a:solidFill>
                  <a:srgbClr val="FFFFFF"/>
                </a:solidFill>
                <a:latin typeface="Tahoma"/>
                <a:cs typeface="Tahoma"/>
              </a:rPr>
              <a:t>promover</a:t>
            </a:r>
            <a:r>
              <a:rPr sz="4300" b="1" spc="2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300" b="1" spc="215" dirty="0">
                <a:solidFill>
                  <a:srgbClr val="FFFFFF"/>
                </a:solidFill>
                <a:latin typeface="Tahoma"/>
                <a:cs typeface="Tahoma"/>
              </a:rPr>
              <a:t>oficinas</a:t>
            </a:r>
            <a:r>
              <a:rPr sz="4300" b="1" spc="2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300" b="1" spc="175" dirty="0">
                <a:solidFill>
                  <a:srgbClr val="FFFFFF"/>
                </a:solidFill>
                <a:latin typeface="Tahoma"/>
                <a:cs typeface="Tahoma"/>
              </a:rPr>
              <a:t>que </a:t>
            </a:r>
            <a:r>
              <a:rPr sz="4300" b="1" spc="-12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300" b="1" spc="204" dirty="0" err="1">
                <a:solidFill>
                  <a:srgbClr val="FFFFFF"/>
                </a:solidFill>
                <a:latin typeface="Tahoma"/>
                <a:cs typeface="Tahoma"/>
              </a:rPr>
              <a:t>preparem</a:t>
            </a:r>
            <a:r>
              <a:rPr sz="4300" b="1" spc="2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300" b="1" spc="175" dirty="0" err="1">
                <a:solidFill>
                  <a:srgbClr val="FFFFFF"/>
                </a:solidFill>
                <a:latin typeface="Tahoma"/>
                <a:cs typeface="Tahoma"/>
              </a:rPr>
              <a:t>usuários</a:t>
            </a:r>
            <a:r>
              <a:rPr sz="4300" b="1" spc="2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300" b="1" spc="110" dirty="0">
                <a:solidFill>
                  <a:srgbClr val="FFFFFF"/>
                </a:solidFill>
                <a:latin typeface="Tahoma"/>
                <a:cs typeface="Tahoma"/>
              </a:rPr>
              <a:t>da</a:t>
            </a:r>
            <a:r>
              <a:rPr sz="4300" b="1" spc="2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300" b="1" spc="195" dirty="0">
                <a:solidFill>
                  <a:srgbClr val="FFFFFF"/>
                </a:solidFill>
                <a:latin typeface="Tahoma"/>
                <a:cs typeface="Tahoma"/>
              </a:rPr>
              <a:t>rede</a:t>
            </a:r>
            <a:r>
              <a:rPr sz="4300" b="1" spc="2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300" b="1" spc="160" dirty="0">
                <a:solidFill>
                  <a:srgbClr val="FFFFFF"/>
                </a:solidFill>
                <a:latin typeface="Tahoma"/>
                <a:cs typeface="Tahoma"/>
              </a:rPr>
              <a:t>de</a:t>
            </a:r>
            <a:r>
              <a:rPr sz="4300" b="1" spc="2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300" b="1" spc="235" dirty="0">
                <a:solidFill>
                  <a:srgbClr val="FFFFFF"/>
                </a:solidFill>
                <a:latin typeface="Tahoma"/>
                <a:cs typeface="Tahoma"/>
              </a:rPr>
              <a:t>Atenção</a:t>
            </a:r>
            <a:endParaRPr sz="4300" dirty="0">
              <a:latin typeface="Tahoma"/>
              <a:cs typeface="Tahoma"/>
            </a:endParaRPr>
          </a:p>
          <a:p>
            <a:pPr marL="1017269" marR="1009015" algn="ctr">
              <a:lnSpc>
                <a:spcPct val="111900"/>
              </a:lnSpc>
            </a:pPr>
            <a:r>
              <a:rPr sz="4300" b="1" spc="235" dirty="0">
                <a:solidFill>
                  <a:srgbClr val="FFFFFF"/>
                </a:solidFill>
                <a:latin typeface="Tahoma"/>
                <a:cs typeface="Tahoma"/>
              </a:rPr>
              <a:t>Psicossocial</a:t>
            </a:r>
            <a:r>
              <a:rPr sz="4300" b="1" spc="2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300" b="1" spc="210" dirty="0">
                <a:solidFill>
                  <a:srgbClr val="FFFFFF"/>
                </a:solidFill>
                <a:latin typeface="Tahoma"/>
                <a:cs typeface="Tahoma"/>
              </a:rPr>
              <a:t>com</a:t>
            </a:r>
            <a:r>
              <a:rPr sz="4300" b="1" spc="2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300" b="1" spc="5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4300" b="1" spc="2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300" b="1" spc="210" dirty="0">
                <a:solidFill>
                  <a:srgbClr val="FFFFFF"/>
                </a:solidFill>
                <a:latin typeface="Tahoma"/>
                <a:cs typeface="Tahoma"/>
              </a:rPr>
              <a:t>intuito</a:t>
            </a:r>
            <a:r>
              <a:rPr sz="4300" b="1" spc="2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300" b="1" spc="160" dirty="0">
                <a:solidFill>
                  <a:srgbClr val="FFFFFF"/>
                </a:solidFill>
                <a:latin typeface="Tahoma"/>
                <a:cs typeface="Tahoma"/>
              </a:rPr>
              <a:t>de</a:t>
            </a:r>
            <a:r>
              <a:rPr sz="4300" b="1" spc="2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300" b="1" spc="190" dirty="0">
                <a:solidFill>
                  <a:srgbClr val="FFFFFF"/>
                </a:solidFill>
                <a:latin typeface="Tahoma"/>
                <a:cs typeface="Tahoma"/>
              </a:rPr>
              <a:t>inseri-los</a:t>
            </a:r>
            <a:r>
              <a:rPr sz="4300" b="1" spc="2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300" b="1" spc="145" dirty="0">
                <a:solidFill>
                  <a:srgbClr val="FFFFFF"/>
                </a:solidFill>
                <a:latin typeface="Tahoma"/>
                <a:cs typeface="Tahoma"/>
              </a:rPr>
              <a:t>no </a:t>
            </a:r>
            <a:r>
              <a:rPr sz="4300" b="1" spc="-12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300" b="1" spc="225" dirty="0">
                <a:solidFill>
                  <a:srgbClr val="FFFFFF"/>
                </a:solidFill>
                <a:latin typeface="Tahoma"/>
                <a:cs typeface="Tahoma"/>
              </a:rPr>
              <a:t>mercado</a:t>
            </a:r>
            <a:r>
              <a:rPr sz="4300" b="1" spc="2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300" b="1" spc="160" dirty="0">
                <a:solidFill>
                  <a:srgbClr val="FFFFFF"/>
                </a:solidFill>
                <a:latin typeface="Tahoma"/>
                <a:cs typeface="Tahoma"/>
              </a:rPr>
              <a:t>de</a:t>
            </a:r>
            <a:r>
              <a:rPr sz="4300" b="1" spc="2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300" b="1" spc="200" dirty="0">
                <a:solidFill>
                  <a:srgbClr val="FFFFFF"/>
                </a:solidFill>
                <a:latin typeface="Tahoma"/>
                <a:cs typeface="Tahoma"/>
              </a:rPr>
              <a:t>trabalho.</a:t>
            </a:r>
            <a:endParaRPr sz="4300" dirty="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615"/>
              </a:spcBef>
            </a:pPr>
            <a:r>
              <a:rPr lang="pt-BR" sz="4300" b="1" spc="165" dirty="0">
                <a:solidFill>
                  <a:srgbClr val="FFFFFF"/>
                </a:solidFill>
                <a:latin typeface="Tahoma"/>
                <a:cs typeface="Tahoma"/>
              </a:rPr>
              <a:t>Preparando</a:t>
            </a:r>
            <a:r>
              <a:rPr sz="4300" b="1" spc="2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300" b="1" spc="120" dirty="0">
                <a:solidFill>
                  <a:srgbClr val="FFFFFF"/>
                </a:solidFill>
                <a:latin typeface="Tahoma"/>
                <a:cs typeface="Tahoma"/>
              </a:rPr>
              <a:t>os</a:t>
            </a:r>
            <a:r>
              <a:rPr sz="4300" b="1" spc="2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300" b="1" spc="175" dirty="0">
                <a:solidFill>
                  <a:srgbClr val="FFFFFF"/>
                </a:solidFill>
                <a:latin typeface="Tahoma"/>
                <a:cs typeface="Tahoma"/>
              </a:rPr>
              <a:t>usuários</a:t>
            </a:r>
            <a:r>
              <a:rPr sz="4300" b="1" spc="2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300" b="1" spc="160" dirty="0">
                <a:solidFill>
                  <a:srgbClr val="FFFFFF"/>
                </a:solidFill>
                <a:latin typeface="Tahoma"/>
                <a:cs typeface="Tahoma"/>
              </a:rPr>
              <a:t>de</a:t>
            </a:r>
            <a:r>
              <a:rPr sz="4300" b="1" spc="2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300" b="1" spc="175" dirty="0">
                <a:solidFill>
                  <a:srgbClr val="FFFFFF"/>
                </a:solidFill>
                <a:latin typeface="Tahoma"/>
                <a:cs typeface="Tahoma"/>
              </a:rPr>
              <a:t>forma</a:t>
            </a:r>
            <a:r>
              <a:rPr sz="4300" b="1" spc="2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300" b="1" spc="175" dirty="0">
                <a:solidFill>
                  <a:srgbClr val="FFFFFF"/>
                </a:solidFill>
                <a:latin typeface="Tahoma"/>
                <a:cs typeface="Tahoma"/>
              </a:rPr>
              <a:t>que</a:t>
            </a:r>
            <a:endParaRPr sz="4300" dirty="0">
              <a:latin typeface="Tahoma"/>
              <a:cs typeface="Tahoma"/>
            </a:endParaRPr>
          </a:p>
          <a:p>
            <a:pPr marL="12065" marR="5080" algn="ctr">
              <a:lnSpc>
                <a:spcPct val="111900"/>
              </a:lnSpc>
            </a:pPr>
            <a:r>
              <a:rPr sz="4300" b="1" spc="190" dirty="0">
                <a:solidFill>
                  <a:srgbClr val="FFFFFF"/>
                </a:solidFill>
                <a:latin typeface="Tahoma"/>
                <a:cs typeface="Tahoma"/>
              </a:rPr>
              <a:t>adquiram</a:t>
            </a:r>
            <a:r>
              <a:rPr sz="4300" b="1" spc="2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300" b="1" spc="240" dirty="0">
                <a:solidFill>
                  <a:srgbClr val="FFFFFF"/>
                </a:solidFill>
                <a:latin typeface="Tahoma"/>
                <a:cs typeface="Tahoma"/>
              </a:rPr>
              <a:t>competências</a:t>
            </a:r>
            <a:r>
              <a:rPr sz="4300" b="1" spc="2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300" b="1" spc="-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4300" b="1" spc="2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300" b="1" spc="210" dirty="0">
                <a:solidFill>
                  <a:srgbClr val="FFFFFF"/>
                </a:solidFill>
                <a:latin typeface="Tahoma"/>
                <a:cs typeface="Tahoma"/>
              </a:rPr>
              <a:t>habilidades,</a:t>
            </a:r>
            <a:r>
              <a:rPr sz="4300" b="1" spc="2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300" b="1" spc="204" dirty="0">
                <a:solidFill>
                  <a:srgbClr val="FFFFFF"/>
                </a:solidFill>
                <a:latin typeface="Tahoma"/>
                <a:cs typeface="Tahoma"/>
              </a:rPr>
              <a:t>práticas</a:t>
            </a:r>
            <a:r>
              <a:rPr sz="4300" b="1" spc="2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300" b="1" spc="-20" dirty="0">
                <a:solidFill>
                  <a:srgbClr val="FFFFFF"/>
                </a:solidFill>
                <a:latin typeface="Tahoma"/>
                <a:cs typeface="Tahoma"/>
              </a:rPr>
              <a:t>e </a:t>
            </a:r>
            <a:r>
              <a:rPr sz="4300" b="1" spc="-12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300" b="1" spc="245" dirty="0">
                <a:solidFill>
                  <a:srgbClr val="FFFFFF"/>
                </a:solidFill>
                <a:latin typeface="Tahoma"/>
                <a:cs typeface="Tahoma"/>
              </a:rPr>
              <a:t>conhecimentos</a:t>
            </a:r>
            <a:r>
              <a:rPr sz="4300" b="1" spc="2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300" b="1" spc="215" dirty="0">
                <a:solidFill>
                  <a:srgbClr val="FFFFFF"/>
                </a:solidFill>
                <a:latin typeface="Tahoma"/>
                <a:cs typeface="Tahoma"/>
              </a:rPr>
              <a:t>técnicos/comportamentais</a:t>
            </a:r>
            <a:endParaRPr sz="4300" dirty="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615"/>
              </a:spcBef>
            </a:pPr>
            <a:r>
              <a:rPr sz="4300" b="1" spc="204" dirty="0">
                <a:solidFill>
                  <a:srgbClr val="FFFFFF"/>
                </a:solidFill>
                <a:latin typeface="Tahoma"/>
                <a:cs typeface="Tahoma"/>
              </a:rPr>
              <a:t>necessários</a:t>
            </a:r>
            <a:r>
              <a:rPr sz="4300" b="1" spc="2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300" b="1" spc="145" dirty="0">
                <a:solidFill>
                  <a:srgbClr val="FFFFFF"/>
                </a:solidFill>
                <a:latin typeface="Tahoma"/>
                <a:cs typeface="Tahoma"/>
              </a:rPr>
              <a:t>para</a:t>
            </a:r>
            <a:r>
              <a:rPr sz="4300" b="1" spc="2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300" b="1" spc="5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4300" b="1" spc="2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300" b="1" spc="204" dirty="0">
                <a:solidFill>
                  <a:srgbClr val="FFFFFF"/>
                </a:solidFill>
                <a:latin typeface="Tahoma"/>
                <a:cs typeface="Tahoma"/>
              </a:rPr>
              <a:t>exercício</a:t>
            </a:r>
            <a:r>
              <a:rPr sz="4300" b="1" spc="2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300" b="1" spc="160" dirty="0">
                <a:solidFill>
                  <a:srgbClr val="FFFFFF"/>
                </a:solidFill>
                <a:latin typeface="Tahoma"/>
                <a:cs typeface="Tahoma"/>
              </a:rPr>
              <a:t>de</a:t>
            </a:r>
            <a:r>
              <a:rPr sz="4300" b="1" spc="2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300" b="1" spc="90" dirty="0">
                <a:solidFill>
                  <a:srgbClr val="FFFFFF"/>
                </a:solidFill>
                <a:latin typeface="Tahoma"/>
                <a:cs typeface="Tahoma"/>
              </a:rPr>
              <a:t>uma</a:t>
            </a:r>
            <a:r>
              <a:rPr sz="4300" b="1" spc="2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300" b="1" spc="204" dirty="0">
                <a:solidFill>
                  <a:srgbClr val="FFFFFF"/>
                </a:solidFill>
                <a:latin typeface="Tahoma"/>
                <a:cs typeface="Tahoma"/>
              </a:rPr>
              <a:t>profissão.</a:t>
            </a:r>
            <a:endParaRPr sz="4300" dirty="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271" y="5342755"/>
            <a:ext cx="5301615" cy="4944745"/>
            <a:chOff x="1271" y="5342755"/>
            <a:chExt cx="5301615" cy="494474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1" y="5342755"/>
              <a:ext cx="2083377" cy="494291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87650" y="7769930"/>
              <a:ext cx="3514724" cy="2517069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7892815" y="8766170"/>
            <a:ext cx="10394315" cy="1520825"/>
            <a:chOff x="7892815" y="8766170"/>
            <a:chExt cx="10394315" cy="152082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92815" y="8766170"/>
              <a:ext cx="2505074" cy="15208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848284" y="9258299"/>
              <a:ext cx="4438649" cy="8286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49853" y="341310"/>
            <a:ext cx="838835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40" dirty="0"/>
              <a:t>D</a:t>
            </a:r>
            <a:r>
              <a:rPr spc="-1764" dirty="0"/>
              <a:t>A</a:t>
            </a:r>
            <a:r>
              <a:rPr spc="-1540" dirty="0"/>
              <a:t>D</a:t>
            </a:r>
            <a:r>
              <a:rPr spc="-2075" dirty="0"/>
              <a:t>O</a:t>
            </a:r>
            <a:r>
              <a:rPr spc="-80" dirty="0"/>
              <a:t>S</a:t>
            </a:r>
            <a:r>
              <a:rPr spc="-1565" dirty="0"/>
              <a:t> </a:t>
            </a:r>
            <a:r>
              <a:rPr spc="-1540" dirty="0"/>
              <a:t>D</a:t>
            </a:r>
            <a:r>
              <a:rPr spc="-1470" dirty="0"/>
              <a:t>O</a:t>
            </a:r>
            <a:r>
              <a:rPr spc="-1565" dirty="0"/>
              <a:t> </a:t>
            </a:r>
            <a:r>
              <a:rPr spc="-1375" dirty="0"/>
              <a:t>P</a:t>
            </a:r>
            <a:r>
              <a:rPr spc="-1430" dirty="0"/>
              <a:t>R</a:t>
            </a:r>
            <a:r>
              <a:rPr spc="-2075" dirty="0"/>
              <a:t>O</a:t>
            </a:r>
            <a:r>
              <a:rPr spc="-565" dirty="0"/>
              <a:t>J</a:t>
            </a:r>
            <a:r>
              <a:rPr spc="-1645" dirty="0"/>
              <a:t>E</a:t>
            </a:r>
            <a:r>
              <a:rPr spc="-1955" dirty="0"/>
              <a:t>T</a:t>
            </a:r>
            <a:r>
              <a:rPr spc="-1470" dirty="0"/>
              <a:t>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859409" y="2537204"/>
            <a:ext cx="3261995" cy="1229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900" spc="-163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7900" spc="-1040" dirty="0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sz="7900" spc="-440" dirty="0">
                <a:solidFill>
                  <a:srgbClr val="FFFFFF"/>
                </a:solidFill>
                <a:latin typeface="Trebuchet MS"/>
                <a:cs typeface="Trebuchet MS"/>
              </a:rPr>
              <a:t>J</a:t>
            </a:r>
            <a:r>
              <a:rPr sz="7900" spc="-129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7900" spc="-154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7900" spc="-58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7900" spc="-1380" dirty="0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sz="7900" spc="-116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endParaRPr sz="79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9000"/>
              </a:lnSpc>
              <a:spcBef>
                <a:spcPts val="100"/>
              </a:spcBef>
            </a:pPr>
            <a:r>
              <a:rPr spc="-170" dirty="0"/>
              <a:t>Promover </a:t>
            </a:r>
            <a:r>
              <a:rPr spc="-245" dirty="0"/>
              <a:t>ao</a:t>
            </a:r>
            <a:r>
              <a:rPr spc="-240" dirty="0"/>
              <a:t> </a:t>
            </a:r>
            <a:r>
              <a:rPr spc="-210" dirty="0"/>
              <a:t>usuário</a:t>
            </a:r>
            <a:r>
              <a:rPr spc="-204" dirty="0"/>
              <a:t> um</a:t>
            </a:r>
            <a:r>
              <a:rPr spc="-200" dirty="0"/>
              <a:t> </a:t>
            </a:r>
            <a:r>
              <a:rPr spc="-210" dirty="0"/>
              <a:t>ambiente </a:t>
            </a:r>
            <a:r>
              <a:rPr spc="-204" dirty="0"/>
              <a:t> </a:t>
            </a:r>
            <a:r>
              <a:rPr spc="-180" dirty="0"/>
              <a:t>de </a:t>
            </a:r>
            <a:r>
              <a:rPr spc="-185" dirty="0"/>
              <a:t>desenvolvimento </a:t>
            </a:r>
            <a:r>
              <a:rPr spc="-250" dirty="0"/>
              <a:t>social,</a:t>
            </a:r>
            <a:r>
              <a:rPr spc="-245" dirty="0"/>
              <a:t> </a:t>
            </a:r>
            <a:r>
              <a:rPr spc="-165" dirty="0"/>
              <a:t>onde </a:t>
            </a:r>
            <a:r>
              <a:rPr spc="-145" dirty="0"/>
              <a:t>o </a:t>
            </a:r>
            <a:r>
              <a:rPr spc="-140" dirty="0"/>
              <a:t> </a:t>
            </a:r>
            <a:r>
              <a:rPr spc="-260" dirty="0"/>
              <a:t>mesmo</a:t>
            </a:r>
            <a:r>
              <a:rPr spc="-254" dirty="0"/>
              <a:t> </a:t>
            </a:r>
            <a:r>
              <a:rPr spc="-210" dirty="0"/>
              <a:t>compreenda</a:t>
            </a:r>
            <a:r>
              <a:rPr spc="-204" dirty="0"/>
              <a:t> </a:t>
            </a:r>
            <a:r>
              <a:rPr spc="-175" dirty="0"/>
              <a:t>que</a:t>
            </a:r>
            <a:r>
              <a:rPr spc="-170" dirty="0"/>
              <a:t> </a:t>
            </a:r>
            <a:r>
              <a:rPr spc="-145" dirty="0"/>
              <a:t>o </a:t>
            </a:r>
            <a:r>
              <a:rPr spc="-140" dirty="0"/>
              <a:t> </a:t>
            </a:r>
            <a:r>
              <a:rPr spc="-170" dirty="0"/>
              <a:t>transtorno </a:t>
            </a:r>
            <a:r>
              <a:rPr spc="-210" dirty="0"/>
              <a:t>não </a:t>
            </a:r>
            <a:r>
              <a:rPr spc="-330" dirty="0"/>
              <a:t>se </a:t>
            </a:r>
            <a:r>
              <a:rPr spc="-195" dirty="0"/>
              <a:t>trata </a:t>
            </a:r>
            <a:r>
              <a:rPr spc="-180" dirty="0"/>
              <a:t>de </a:t>
            </a:r>
            <a:r>
              <a:rPr spc="-204" dirty="0"/>
              <a:t>um </a:t>
            </a:r>
            <a:r>
              <a:rPr spc="-140" dirty="0"/>
              <a:t>fator </a:t>
            </a:r>
            <a:r>
              <a:rPr spc="-135" dirty="0"/>
              <a:t> </a:t>
            </a:r>
            <a:r>
              <a:rPr spc="-190" dirty="0"/>
              <a:t>limitante</a:t>
            </a:r>
            <a:r>
              <a:rPr spc="-185" dirty="0"/>
              <a:t> </a:t>
            </a:r>
            <a:r>
              <a:rPr spc="-215" dirty="0"/>
              <a:t>para</a:t>
            </a:r>
            <a:r>
              <a:rPr spc="-210" dirty="0"/>
              <a:t> </a:t>
            </a:r>
            <a:r>
              <a:rPr spc="-295" dirty="0"/>
              <a:t>sua</a:t>
            </a:r>
            <a:r>
              <a:rPr spc="-290" dirty="0"/>
              <a:t> </a:t>
            </a:r>
            <a:r>
              <a:rPr spc="-229" dirty="0"/>
              <a:t>reinserção</a:t>
            </a:r>
            <a:r>
              <a:rPr spc="-225" dirty="0"/>
              <a:t> </a:t>
            </a:r>
            <a:r>
              <a:rPr spc="-240" dirty="0"/>
              <a:t>na </a:t>
            </a:r>
            <a:r>
              <a:rPr spc="-1090" dirty="0"/>
              <a:t> </a:t>
            </a:r>
            <a:r>
              <a:rPr spc="-370" dirty="0"/>
              <a:t>c</a:t>
            </a:r>
            <a:r>
              <a:rPr spc="-150" dirty="0"/>
              <a:t>o</a:t>
            </a:r>
            <a:r>
              <a:rPr spc="-250" dirty="0"/>
              <a:t>m</a:t>
            </a:r>
            <a:r>
              <a:rPr spc="-165" dirty="0"/>
              <a:t>u</a:t>
            </a:r>
            <a:r>
              <a:rPr spc="-140" dirty="0"/>
              <a:t>n</a:t>
            </a:r>
            <a:r>
              <a:rPr spc="-185" dirty="0"/>
              <a:t>i</a:t>
            </a:r>
            <a:r>
              <a:rPr spc="-75" dirty="0"/>
              <a:t>d</a:t>
            </a:r>
            <a:r>
              <a:rPr spc="-350" dirty="0"/>
              <a:t>a</a:t>
            </a:r>
            <a:r>
              <a:rPr spc="-75" dirty="0"/>
              <a:t>d</a:t>
            </a:r>
            <a:r>
              <a:rPr spc="-285" dirty="0"/>
              <a:t>e</a:t>
            </a:r>
            <a:r>
              <a:rPr spc="-305" dirty="0"/>
              <a:t> </a:t>
            </a:r>
            <a:r>
              <a:rPr spc="-165" dirty="0"/>
              <a:t>(</a:t>
            </a:r>
            <a:r>
              <a:rPr spc="-100" dirty="0"/>
              <a:t>t</a:t>
            </a:r>
            <a:r>
              <a:rPr spc="-85" dirty="0"/>
              <a:t>r</a:t>
            </a:r>
            <a:r>
              <a:rPr spc="-350" dirty="0"/>
              <a:t>a</a:t>
            </a:r>
            <a:r>
              <a:rPr spc="-80" dirty="0"/>
              <a:t>b</a:t>
            </a:r>
            <a:r>
              <a:rPr spc="-350" dirty="0"/>
              <a:t>a</a:t>
            </a:r>
            <a:r>
              <a:rPr spc="-110" dirty="0"/>
              <a:t>l</a:t>
            </a:r>
            <a:r>
              <a:rPr spc="-140" dirty="0"/>
              <a:t>h</a:t>
            </a:r>
            <a:r>
              <a:rPr spc="-150" dirty="0"/>
              <a:t>o</a:t>
            </a:r>
            <a:r>
              <a:rPr spc="-170" dirty="0"/>
              <a:t>)</a:t>
            </a:r>
            <a:r>
              <a:rPr spc="-210" dirty="0"/>
              <a:t>.</a:t>
            </a:r>
          </a:p>
          <a:p>
            <a:pPr marL="12700" marR="5080" algn="just">
              <a:lnSpc>
                <a:spcPct val="119000"/>
              </a:lnSpc>
            </a:pPr>
            <a:r>
              <a:rPr spc="-315" dirty="0"/>
              <a:t>A</a:t>
            </a:r>
            <a:r>
              <a:rPr spc="-110" dirty="0"/>
              <a:t>l</a:t>
            </a:r>
            <a:r>
              <a:rPr spc="-290" dirty="0"/>
              <a:t>é</a:t>
            </a:r>
            <a:r>
              <a:rPr spc="-245" dirty="0"/>
              <a:t>m</a:t>
            </a:r>
            <a:r>
              <a:rPr spc="-190" dirty="0"/>
              <a:t> </a:t>
            </a:r>
            <a:r>
              <a:rPr spc="-75" dirty="0"/>
              <a:t>d</a:t>
            </a:r>
            <a:r>
              <a:rPr spc="-285" dirty="0"/>
              <a:t>e</a:t>
            </a:r>
            <a:r>
              <a:rPr spc="-190" dirty="0"/>
              <a:t> </a:t>
            </a:r>
            <a:r>
              <a:rPr spc="-100" dirty="0"/>
              <a:t>t</a:t>
            </a:r>
            <a:r>
              <a:rPr spc="-85" dirty="0"/>
              <a:t>r</a:t>
            </a:r>
            <a:r>
              <a:rPr spc="-350" dirty="0"/>
              <a:t>a</a:t>
            </a:r>
            <a:r>
              <a:rPr spc="-270" dirty="0"/>
              <a:t>z</a:t>
            </a:r>
            <a:r>
              <a:rPr spc="-290" dirty="0"/>
              <a:t>e</a:t>
            </a:r>
            <a:r>
              <a:rPr spc="-80" dirty="0"/>
              <a:t>r</a:t>
            </a:r>
            <a:r>
              <a:rPr spc="-190" dirty="0"/>
              <a:t> </a:t>
            </a:r>
            <a:r>
              <a:rPr spc="-370" dirty="0"/>
              <a:t>c</a:t>
            </a:r>
            <a:r>
              <a:rPr spc="-290" dirty="0"/>
              <a:t>e</a:t>
            </a:r>
            <a:r>
              <a:rPr spc="-85" dirty="0"/>
              <a:t>r</a:t>
            </a:r>
            <a:r>
              <a:rPr spc="-100" dirty="0"/>
              <a:t>t</a:t>
            </a:r>
            <a:r>
              <a:rPr spc="-345" dirty="0"/>
              <a:t>a</a:t>
            </a:r>
            <a:r>
              <a:rPr spc="-190" dirty="0"/>
              <a:t> </a:t>
            </a:r>
            <a:r>
              <a:rPr spc="-350" dirty="0"/>
              <a:t>a</a:t>
            </a:r>
            <a:r>
              <a:rPr spc="-165" dirty="0"/>
              <a:t>u</a:t>
            </a:r>
            <a:r>
              <a:rPr spc="-100" dirty="0"/>
              <a:t>t</a:t>
            </a:r>
            <a:r>
              <a:rPr spc="-150" dirty="0"/>
              <a:t>o</a:t>
            </a:r>
            <a:r>
              <a:rPr spc="-140" dirty="0"/>
              <a:t>n</a:t>
            </a:r>
            <a:r>
              <a:rPr spc="-150" dirty="0"/>
              <a:t>o</a:t>
            </a:r>
            <a:r>
              <a:rPr spc="-250" dirty="0"/>
              <a:t>m</a:t>
            </a:r>
            <a:r>
              <a:rPr spc="-185" dirty="0"/>
              <a:t>i</a:t>
            </a:r>
            <a:r>
              <a:rPr spc="-345" dirty="0"/>
              <a:t>a</a:t>
            </a:r>
            <a:r>
              <a:rPr spc="-190" dirty="0"/>
              <a:t> </a:t>
            </a:r>
            <a:r>
              <a:rPr spc="-80" dirty="0"/>
              <a:t>p</a:t>
            </a:r>
            <a:r>
              <a:rPr spc="-350" dirty="0"/>
              <a:t>a</a:t>
            </a:r>
            <a:r>
              <a:rPr spc="-85" dirty="0"/>
              <a:t>r</a:t>
            </a:r>
            <a:r>
              <a:rPr spc="-229" dirty="0"/>
              <a:t>a  </a:t>
            </a:r>
            <a:r>
              <a:rPr spc="-240" dirty="0"/>
              <a:t>pacientes</a:t>
            </a:r>
            <a:r>
              <a:rPr spc="-235" dirty="0"/>
              <a:t> </a:t>
            </a:r>
            <a:r>
              <a:rPr spc="-190" dirty="0"/>
              <a:t>adultos</a:t>
            </a:r>
            <a:r>
              <a:rPr spc="-185" dirty="0"/>
              <a:t> </a:t>
            </a:r>
            <a:r>
              <a:rPr spc="-210" dirty="0"/>
              <a:t>da</a:t>
            </a:r>
            <a:r>
              <a:rPr spc="-204" dirty="0"/>
              <a:t> </a:t>
            </a:r>
            <a:r>
              <a:rPr spc="-185" dirty="0"/>
              <a:t>rede </a:t>
            </a:r>
            <a:r>
              <a:rPr spc="-180" dirty="0"/>
              <a:t> </a:t>
            </a:r>
            <a:r>
              <a:rPr spc="-225" dirty="0"/>
              <a:t>CAPS/RAPS.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1480925" y="2183255"/>
            <a:ext cx="4020185" cy="1915160"/>
          </a:xfrm>
          <a:prstGeom prst="rect">
            <a:avLst/>
          </a:prstGeom>
        </p:spPr>
        <p:txBody>
          <a:bodyPr vert="horz" wrap="square" lIns="0" tIns="226060" rIns="0" bIns="0" rtlCol="0">
            <a:spAutoFit/>
          </a:bodyPr>
          <a:lstStyle/>
          <a:p>
            <a:pPr marL="12700" marR="5080" indent="899794">
              <a:lnSpc>
                <a:spcPct val="79700"/>
              </a:lnSpc>
              <a:spcBef>
                <a:spcPts val="1780"/>
              </a:spcBef>
            </a:pPr>
            <a:r>
              <a:rPr sz="6900" spc="-1130" dirty="0">
                <a:solidFill>
                  <a:srgbClr val="FFFFFF"/>
                </a:solidFill>
                <a:latin typeface="Trebuchet MS"/>
                <a:cs typeface="Trebuchet MS"/>
              </a:rPr>
              <a:t>OFERTA </a:t>
            </a:r>
            <a:r>
              <a:rPr sz="6900" spc="-1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900" spc="-113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6900" spc="-1060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6900" spc="-1290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6900" spc="-113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6900" spc="-121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6900" spc="-113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6900" spc="-509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6900" spc="-143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6900" spc="-120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6900" spc="-121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6900" spc="-520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endParaRPr sz="69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9800"/>
              </a:lnSpc>
              <a:spcBef>
                <a:spcPts val="95"/>
              </a:spcBef>
              <a:tabLst>
                <a:tab pos="2030730" algn="l"/>
                <a:tab pos="4785360" algn="l"/>
                <a:tab pos="5840095" algn="l"/>
              </a:tabLst>
            </a:pPr>
            <a:r>
              <a:rPr spc="-155" dirty="0"/>
              <a:t>O</a:t>
            </a:r>
            <a:r>
              <a:rPr spc="-5" dirty="0"/>
              <a:t>f</a:t>
            </a:r>
            <a:r>
              <a:rPr spc="-180" dirty="0"/>
              <a:t>i</a:t>
            </a:r>
            <a:r>
              <a:rPr spc="-360" dirty="0"/>
              <a:t>c</a:t>
            </a:r>
            <a:r>
              <a:rPr spc="-180" dirty="0"/>
              <a:t>i</a:t>
            </a:r>
            <a:r>
              <a:rPr spc="-125" dirty="0"/>
              <a:t>n</a:t>
            </a:r>
            <a:r>
              <a:rPr spc="-335" dirty="0"/>
              <a:t>a</a:t>
            </a:r>
            <a:r>
              <a:rPr spc="-360" dirty="0"/>
              <a:t>s</a:t>
            </a:r>
            <a:r>
              <a:rPr dirty="0"/>
              <a:t>	</a:t>
            </a:r>
            <a:r>
              <a:rPr spc="-229" dirty="0"/>
              <a:t>m</a:t>
            </a:r>
            <a:r>
              <a:rPr spc="-180" dirty="0"/>
              <a:t>i</a:t>
            </a:r>
            <a:r>
              <a:rPr spc="-125" dirty="0"/>
              <a:t>n</a:t>
            </a:r>
            <a:r>
              <a:rPr spc="-180" dirty="0"/>
              <a:t>i</a:t>
            </a:r>
            <a:r>
              <a:rPr spc="-365" dirty="0"/>
              <a:t>s</a:t>
            </a:r>
            <a:r>
              <a:rPr spc="-90" dirty="0"/>
              <a:t>t</a:t>
            </a:r>
            <a:r>
              <a:rPr spc="-75" dirty="0"/>
              <a:t>r</a:t>
            </a:r>
            <a:r>
              <a:rPr spc="-335" dirty="0"/>
              <a:t>a</a:t>
            </a:r>
            <a:r>
              <a:rPr spc="-65" dirty="0"/>
              <a:t>d</a:t>
            </a:r>
            <a:r>
              <a:rPr spc="-335" dirty="0"/>
              <a:t>a</a:t>
            </a:r>
            <a:r>
              <a:rPr spc="-360" dirty="0"/>
              <a:t>s</a:t>
            </a:r>
            <a:r>
              <a:rPr dirty="0"/>
              <a:t>	</a:t>
            </a:r>
            <a:r>
              <a:rPr spc="-65" dirty="0"/>
              <a:t>p</a:t>
            </a:r>
            <a:r>
              <a:rPr spc="-140" dirty="0"/>
              <a:t>o</a:t>
            </a:r>
            <a:r>
              <a:rPr spc="-70" dirty="0"/>
              <a:t>r</a:t>
            </a:r>
            <a:r>
              <a:rPr dirty="0"/>
              <a:t>	</a:t>
            </a:r>
            <a:r>
              <a:rPr spc="-90" dirty="0"/>
              <a:t>t</a:t>
            </a:r>
            <a:r>
              <a:rPr spc="-275" dirty="0"/>
              <a:t>é</a:t>
            </a:r>
            <a:r>
              <a:rPr spc="-360" dirty="0"/>
              <a:t>c</a:t>
            </a:r>
            <a:r>
              <a:rPr spc="-125" dirty="0"/>
              <a:t>n</a:t>
            </a:r>
            <a:r>
              <a:rPr spc="-180" dirty="0"/>
              <a:t>i</a:t>
            </a:r>
            <a:r>
              <a:rPr spc="-360" dirty="0"/>
              <a:t>c</a:t>
            </a:r>
            <a:r>
              <a:rPr spc="-140" dirty="0"/>
              <a:t>o</a:t>
            </a:r>
            <a:r>
              <a:rPr spc="-254" dirty="0"/>
              <a:t>s  </a:t>
            </a:r>
            <a:r>
              <a:rPr spc="-275" dirty="0"/>
              <a:t>e</a:t>
            </a:r>
            <a:r>
              <a:rPr spc="-225" dirty="0"/>
              <a:t>m</a:t>
            </a:r>
            <a:r>
              <a:rPr spc="-300" dirty="0"/>
              <a:t> </a:t>
            </a:r>
            <a:r>
              <a:rPr spc="-365" dirty="0"/>
              <a:t>s</a:t>
            </a:r>
            <a:r>
              <a:rPr spc="-335" dirty="0"/>
              <a:t>a</a:t>
            </a:r>
            <a:r>
              <a:rPr spc="-150" dirty="0"/>
              <a:t>ú</a:t>
            </a:r>
            <a:r>
              <a:rPr spc="-65" dirty="0"/>
              <a:t>d</a:t>
            </a:r>
            <a:r>
              <a:rPr spc="-270" dirty="0"/>
              <a:t>e</a:t>
            </a:r>
            <a:r>
              <a:rPr spc="-300" dirty="0"/>
              <a:t> </a:t>
            </a:r>
            <a:r>
              <a:rPr spc="-229" dirty="0"/>
              <a:t>m</a:t>
            </a:r>
            <a:r>
              <a:rPr spc="-275" dirty="0"/>
              <a:t>e</a:t>
            </a:r>
            <a:r>
              <a:rPr spc="-125" dirty="0"/>
              <a:t>n</a:t>
            </a:r>
            <a:r>
              <a:rPr spc="-90" dirty="0"/>
              <a:t>t</a:t>
            </a:r>
            <a:r>
              <a:rPr spc="-335" dirty="0"/>
              <a:t>a</a:t>
            </a:r>
            <a:r>
              <a:rPr spc="-105" dirty="0"/>
              <a:t>l</a:t>
            </a:r>
            <a:r>
              <a:rPr spc="-204" dirty="0"/>
              <a:t>.</a:t>
            </a: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350"/>
          </a:p>
          <a:p>
            <a:pPr marL="12700" marR="425450">
              <a:lnSpc>
                <a:spcPct val="119800"/>
              </a:lnSpc>
            </a:pPr>
            <a:r>
              <a:rPr spc="-245" dirty="0"/>
              <a:t>C</a:t>
            </a:r>
            <a:r>
              <a:rPr spc="-335" dirty="0"/>
              <a:t>a</a:t>
            </a:r>
            <a:r>
              <a:rPr spc="-75" dirty="0"/>
              <a:t>r</a:t>
            </a:r>
            <a:r>
              <a:rPr spc="-355" dirty="0"/>
              <a:t>g</a:t>
            </a:r>
            <a:r>
              <a:rPr spc="-330" dirty="0"/>
              <a:t>a</a:t>
            </a:r>
            <a:r>
              <a:rPr spc="-300" dirty="0"/>
              <a:t> </a:t>
            </a:r>
            <a:r>
              <a:rPr spc="-125" dirty="0"/>
              <a:t>h</a:t>
            </a:r>
            <a:r>
              <a:rPr spc="-140" dirty="0"/>
              <a:t>o</a:t>
            </a:r>
            <a:r>
              <a:rPr spc="-75" dirty="0"/>
              <a:t>r</a:t>
            </a:r>
            <a:r>
              <a:rPr spc="-335" dirty="0"/>
              <a:t>á</a:t>
            </a:r>
            <a:r>
              <a:rPr spc="-75" dirty="0"/>
              <a:t>r</a:t>
            </a:r>
            <a:r>
              <a:rPr spc="-180" dirty="0"/>
              <a:t>i</a:t>
            </a:r>
            <a:r>
              <a:rPr spc="-335" dirty="0"/>
              <a:t>a</a:t>
            </a:r>
            <a:r>
              <a:rPr spc="-204" dirty="0"/>
              <a:t>:</a:t>
            </a:r>
            <a:r>
              <a:rPr spc="-300" dirty="0"/>
              <a:t> </a:t>
            </a:r>
            <a:r>
              <a:rPr spc="-60" dirty="0"/>
              <a:t>6</a:t>
            </a:r>
            <a:r>
              <a:rPr spc="130" dirty="0"/>
              <a:t>0</a:t>
            </a:r>
            <a:r>
              <a:rPr spc="-300" dirty="0"/>
              <a:t> </a:t>
            </a:r>
            <a:r>
              <a:rPr spc="-229" dirty="0"/>
              <a:t>m</a:t>
            </a:r>
            <a:r>
              <a:rPr spc="-180" dirty="0"/>
              <a:t>i</a:t>
            </a:r>
            <a:r>
              <a:rPr spc="-125" dirty="0"/>
              <a:t>n</a:t>
            </a:r>
            <a:r>
              <a:rPr spc="-204" dirty="0"/>
              <a:t>.</a:t>
            </a:r>
            <a:r>
              <a:rPr spc="-300" dirty="0"/>
              <a:t> </a:t>
            </a:r>
            <a:r>
              <a:rPr spc="-65" dirty="0"/>
              <a:t>p</a:t>
            </a:r>
            <a:r>
              <a:rPr spc="-140" dirty="0"/>
              <a:t>o</a:t>
            </a:r>
            <a:r>
              <a:rPr spc="-70" dirty="0"/>
              <a:t>r</a:t>
            </a:r>
            <a:r>
              <a:rPr spc="-300" dirty="0"/>
              <a:t> </a:t>
            </a:r>
            <a:r>
              <a:rPr spc="-365" dirty="0"/>
              <a:t>s</a:t>
            </a:r>
            <a:r>
              <a:rPr spc="-275" dirty="0"/>
              <a:t>e</a:t>
            </a:r>
            <a:r>
              <a:rPr spc="-229" dirty="0"/>
              <a:t>m</a:t>
            </a:r>
            <a:r>
              <a:rPr spc="-335" dirty="0"/>
              <a:t>a</a:t>
            </a:r>
            <a:r>
              <a:rPr spc="-125" dirty="0"/>
              <a:t>n</a:t>
            </a:r>
            <a:r>
              <a:rPr spc="-335" dirty="0"/>
              <a:t>a</a:t>
            </a:r>
            <a:r>
              <a:rPr spc="-200" dirty="0"/>
              <a:t>;  </a:t>
            </a:r>
            <a:r>
              <a:rPr spc="-155" dirty="0"/>
              <a:t>Q</a:t>
            </a:r>
            <a:r>
              <a:rPr spc="-150" dirty="0"/>
              <a:t>u</a:t>
            </a:r>
            <a:r>
              <a:rPr spc="-335" dirty="0"/>
              <a:t>a</a:t>
            </a:r>
            <a:r>
              <a:rPr spc="-75" dirty="0"/>
              <a:t>r</a:t>
            </a:r>
            <a:r>
              <a:rPr spc="-90" dirty="0"/>
              <a:t>t</a:t>
            </a:r>
            <a:r>
              <a:rPr spc="-335" dirty="0"/>
              <a:t>a</a:t>
            </a:r>
            <a:r>
              <a:rPr spc="165" dirty="0"/>
              <a:t>-</a:t>
            </a:r>
            <a:r>
              <a:rPr spc="-5" dirty="0"/>
              <a:t>f</a:t>
            </a:r>
            <a:r>
              <a:rPr spc="-275" dirty="0"/>
              <a:t>e</a:t>
            </a:r>
            <a:r>
              <a:rPr spc="-180" dirty="0"/>
              <a:t>i</a:t>
            </a:r>
            <a:r>
              <a:rPr spc="-75" dirty="0"/>
              <a:t>r</a:t>
            </a:r>
            <a:r>
              <a:rPr spc="-330" dirty="0"/>
              <a:t>a</a:t>
            </a:r>
            <a:r>
              <a:rPr spc="500" dirty="0"/>
              <a:t> </a:t>
            </a:r>
            <a:r>
              <a:rPr spc="420" dirty="0"/>
              <a:t>/</a:t>
            </a:r>
            <a:r>
              <a:rPr spc="-300" dirty="0"/>
              <a:t> </a:t>
            </a:r>
            <a:r>
              <a:rPr spc="-445" dirty="0"/>
              <a:t>1</a:t>
            </a:r>
            <a:r>
              <a:rPr spc="125" dirty="0"/>
              <a:t>0</a:t>
            </a:r>
            <a:r>
              <a:rPr spc="-120" dirty="0"/>
              <a:t>h</a:t>
            </a:r>
            <a:r>
              <a:rPr spc="-300" dirty="0"/>
              <a:t> </a:t>
            </a:r>
            <a:r>
              <a:rPr spc="170" dirty="0"/>
              <a:t>-</a:t>
            </a:r>
            <a:r>
              <a:rPr spc="-300" dirty="0"/>
              <a:t> </a:t>
            </a:r>
            <a:r>
              <a:rPr spc="-445" dirty="0"/>
              <a:t>11</a:t>
            </a:r>
            <a:r>
              <a:rPr spc="-120" dirty="0"/>
              <a:t>h</a:t>
            </a: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350"/>
          </a:p>
          <a:p>
            <a:pPr marL="12700" marR="5080" algn="just">
              <a:lnSpc>
                <a:spcPct val="119800"/>
              </a:lnSpc>
            </a:pPr>
            <a:r>
              <a:rPr spc="-204" dirty="0"/>
              <a:t>Duração: </a:t>
            </a:r>
            <a:r>
              <a:rPr spc="-260" dirty="0"/>
              <a:t>Será </a:t>
            </a:r>
            <a:r>
              <a:rPr spc="-170" dirty="0"/>
              <a:t>de </a:t>
            </a:r>
            <a:r>
              <a:rPr spc="-185" dirty="0"/>
              <a:t>acordo </a:t>
            </a:r>
            <a:r>
              <a:rPr spc="-240" dirty="0"/>
              <a:t>com </a:t>
            </a:r>
            <a:r>
              <a:rPr spc="-270" dirty="0"/>
              <a:t>cada </a:t>
            </a:r>
            <a:r>
              <a:rPr spc="-265" dirty="0"/>
              <a:t> </a:t>
            </a:r>
            <a:r>
              <a:rPr spc="-200" dirty="0"/>
              <a:t>usuário, </a:t>
            </a:r>
            <a:r>
              <a:rPr spc="-180" dirty="0"/>
              <a:t>baeando-se </a:t>
            </a:r>
            <a:r>
              <a:rPr spc="-250" dirty="0"/>
              <a:t>em </a:t>
            </a:r>
            <a:r>
              <a:rPr spc="-265" dirty="0"/>
              <a:t>seu </a:t>
            </a:r>
            <a:r>
              <a:rPr spc="-160" dirty="0"/>
              <a:t>Projeto </a:t>
            </a:r>
            <a:r>
              <a:rPr spc="-155" dirty="0"/>
              <a:t> </a:t>
            </a:r>
            <a:r>
              <a:rPr spc="-434" dirty="0"/>
              <a:t>T</a:t>
            </a:r>
            <a:r>
              <a:rPr spc="-275" dirty="0"/>
              <a:t>e</a:t>
            </a:r>
            <a:r>
              <a:rPr spc="-75" dirty="0"/>
              <a:t>r</a:t>
            </a:r>
            <a:r>
              <a:rPr spc="-335" dirty="0"/>
              <a:t>a</a:t>
            </a:r>
            <a:r>
              <a:rPr spc="-65" dirty="0"/>
              <a:t>p</a:t>
            </a:r>
            <a:r>
              <a:rPr spc="-275" dirty="0"/>
              <a:t>ê</a:t>
            </a:r>
            <a:r>
              <a:rPr spc="-150" dirty="0"/>
              <a:t>u</a:t>
            </a:r>
            <a:r>
              <a:rPr spc="-90" dirty="0"/>
              <a:t>t</a:t>
            </a:r>
            <a:r>
              <a:rPr spc="-180" dirty="0"/>
              <a:t>i</a:t>
            </a:r>
            <a:r>
              <a:rPr spc="-360" dirty="0"/>
              <a:t>c</a:t>
            </a:r>
            <a:r>
              <a:rPr spc="-135" dirty="0"/>
              <a:t>o</a:t>
            </a:r>
            <a:r>
              <a:rPr spc="-300" dirty="0"/>
              <a:t> </a:t>
            </a:r>
            <a:r>
              <a:rPr spc="-350" dirty="0"/>
              <a:t>S</a:t>
            </a:r>
            <a:r>
              <a:rPr spc="-180" dirty="0"/>
              <a:t>i</a:t>
            </a:r>
            <a:r>
              <a:rPr spc="-125" dirty="0"/>
              <a:t>n</a:t>
            </a:r>
            <a:r>
              <a:rPr spc="-355" dirty="0"/>
              <a:t>g</a:t>
            </a:r>
            <a:r>
              <a:rPr spc="-150" dirty="0"/>
              <a:t>u</a:t>
            </a:r>
            <a:r>
              <a:rPr spc="-105" dirty="0"/>
              <a:t>l</a:t>
            </a:r>
            <a:r>
              <a:rPr spc="-335" dirty="0"/>
              <a:t>a</a:t>
            </a:r>
            <a:r>
              <a:rPr spc="-70" dirty="0"/>
              <a:t>r</a:t>
            </a:r>
            <a:r>
              <a:rPr spc="-300" dirty="0"/>
              <a:t> </a:t>
            </a:r>
            <a:r>
              <a:rPr spc="-160" dirty="0"/>
              <a:t>(</a:t>
            </a:r>
            <a:r>
              <a:rPr spc="-220" dirty="0"/>
              <a:t>P</a:t>
            </a:r>
            <a:r>
              <a:rPr spc="-434" dirty="0"/>
              <a:t>T</a:t>
            </a:r>
            <a:r>
              <a:rPr spc="-350" dirty="0"/>
              <a:t>S</a:t>
            </a:r>
            <a:r>
              <a:rPr spc="-160" dirty="0"/>
              <a:t>)</a:t>
            </a:r>
            <a:r>
              <a:rPr spc="-204" dirty="0"/>
              <a:t>.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15880488" y="0"/>
            <a:ext cx="2415540" cy="2731770"/>
            <a:chOff x="15880488" y="0"/>
            <a:chExt cx="2415540" cy="2731770"/>
          </a:xfrm>
        </p:grpSpPr>
        <p:sp>
          <p:nvSpPr>
            <p:cNvPr id="8" name="object 8"/>
            <p:cNvSpPr/>
            <p:nvPr/>
          </p:nvSpPr>
          <p:spPr>
            <a:xfrm>
              <a:off x="15880488" y="0"/>
              <a:ext cx="2407920" cy="2721610"/>
            </a:xfrm>
            <a:custGeom>
              <a:avLst/>
              <a:gdLst/>
              <a:ahLst/>
              <a:cxnLst/>
              <a:rect l="l" t="t" r="r" b="b"/>
              <a:pathLst>
                <a:path w="2407919" h="2721610">
                  <a:moveTo>
                    <a:pt x="471656" y="2544592"/>
                  </a:moveTo>
                  <a:lnTo>
                    <a:pt x="442133" y="2519144"/>
                  </a:lnTo>
                  <a:lnTo>
                    <a:pt x="413313" y="2491015"/>
                  </a:lnTo>
                  <a:lnTo>
                    <a:pt x="385221" y="2460346"/>
                  </a:lnTo>
                  <a:lnTo>
                    <a:pt x="357886" y="2427284"/>
                  </a:lnTo>
                  <a:lnTo>
                    <a:pt x="331336" y="2391972"/>
                  </a:lnTo>
                  <a:lnTo>
                    <a:pt x="305596" y="2354553"/>
                  </a:lnTo>
                  <a:lnTo>
                    <a:pt x="280696" y="2315173"/>
                  </a:lnTo>
                  <a:lnTo>
                    <a:pt x="256661" y="2273974"/>
                  </a:lnTo>
                  <a:lnTo>
                    <a:pt x="233520" y="2231102"/>
                  </a:lnTo>
                  <a:lnTo>
                    <a:pt x="211300" y="2186700"/>
                  </a:lnTo>
                  <a:lnTo>
                    <a:pt x="190028" y="2140912"/>
                  </a:lnTo>
                  <a:lnTo>
                    <a:pt x="169732" y="2093883"/>
                  </a:lnTo>
                  <a:lnTo>
                    <a:pt x="150438" y="2045756"/>
                  </a:lnTo>
                  <a:lnTo>
                    <a:pt x="132175" y="1996675"/>
                  </a:lnTo>
                  <a:lnTo>
                    <a:pt x="114970" y="1946785"/>
                  </a:lnTo>
                  <a:lnTo>
                    <a:pt x="98850" y="1896230"/>
                  </a:lnTo>
                  <a:lnTo>
                    <a:pt x="83842" y="1845153"/>
                  </a:lnTo>
                  <a:lnTo>
                    <a:pt x="69974" y="1793699"/>
                  </a:lnTo>
                  <a:lnTo>
                    <a:pt x="57273" y="1742012"/>
                  </a:lnTo>
                  <a:lnTo>
                    <a:pt x="45766" y="1690236"/>
                  </a:lnTo>
                  <a:lnTo>
                    <a:pt x="35481" y="1638514"/>
                  </a:lnTo>
                  <a:lnTo>
                    <a:pt x="26446" y="1586992"/>
                  </a:lnTo>
                  <a:lnTo>
                    <a:pt x="18687" y="1535813"/>
                  </a:lnTo>
                  <a:lnTo>
                    <a:pt x="12232" y="1485120"/>
                  </a:lnTo>
                  <a:lnTo>
                    <a:pt x="7109" y="1435059"/>
                  </a:lnTo>
                  <a:lnTo>
                    <a:pt x="3344" y="1385774"/>
                  </a:lnTo>
                  <a:lnTo>
                    <a:pt x="965" y="1337407"/>
                  </a:lnTo>
                  <a:lnTo>
                    <a:pt x="0" y="1290104"/>
                  </a:lnTo>
                  <a:lnTo>
                    <a:pt x="475" y="1244009"/>
                  </a:lnTo>
                  <a:lnTo>
                    <a:pt x="2418" y="1199265"/>
                  </a:lnTo>
                  <a:lnTo>
                    <a:pt x="5857" y="1156016"/>
                  </a:lnTo>
                  <a:lnTo>
                    <a:pt x="10819" y="1114407"/>
                  </a:lnTo>
                  <a:lnTo>
                    <a:pt x="224825" y="659581"/>
                  </a:lnTo>
                  <a:lnTo>
                    <a:pt x="630432" y="122393"/>
                  </a:lnTo>
                  <a:lnTo>
                    <a:pt x="737801" y="0"/>
                  </a:lnTo>
                  <a:lnTo>
                    <a:pt x="2407511" y="0"/>
                  </a:lnTo>
                  <a:lnTo>
                    <a:pt x="2407511" y="2055146"/>
                  </a:lnTo>
                  <a:lnTo>
                    <a:pt x="2000891" y="2460430"/>
                  </a:lnTo>
                  <a:lnTo>
                    <a:pt x="1967464" y="2489600"/>
                  </a:lnTo>
                  <a:lnTo>
                    <a:pt x="1931967" y="2516892"/>
                  </a:lnTo>
                  <a:lnTo>
                    <a:pt x="1894533" y="2542334"/>
                  </a:lnTo>
                  <a:lnTo>
                    <a:pt x="1855294" y="2565955"/>
                  </a:lnTo>
                  <a:lnTo>
                    <a:pt x="1814384" y="2587783"/>
                  </a:lnTo>
                  <a:lnTo>
                    <a:pt x="1771935" y="2607848"/>
                  </a:lnTo>
                  <a:lnTo>
                    <a:pt x="1728081" y="2626176"/>
                  </a:lnTo>
                  <a:lnTo>
                    <a:pt x="1682955" y="2642797"/>
                  </a:lnTo>
                  <a:lnTo>
                    <a:pt x="1636690" y="2657739"/>
                  </a:lnTo>
                  <a:lnTo>
                    <a:pt x="1589419" y="2671031"/>
                  </a:lnTo>
                  <a:lnTo>
                    <a:pt x="1541274" y="2682700"/>
                  </a:lnTo>
                  <a:lnTo>
                    <a:pt x="1492390" y="2692776"/>
                  </a:lnTo>
                  <a:lnTo>
                    <a:pt x="1442898" y="2701286"/>
                  </a:lnTo>
                  <a:lnTo>
                    <a:pt x="1392932" y="2708260"/>
                  </a:lnTo>
                  <a:lnTo>
                    <a:pt x="1342626" y="2713725"/>
                  </a:lnTo>
                  <a:lnTo>
                    <a:pt x="1292111" y="2717711"/>
                  </a:lnTo>
                  <a:lnTo>
                    <a:pt x="1241522" y="2720245"/>
                  </a:lnTo>
                  <a:lnTo>
                    <a:pt x="1190991" y="2721356"/>
                  </a:lnTo>
                  <a:lnTo>
                    <a:pt x="1140651" y="2721072"/>
                  </a:lnTo>
                  <a:lnTo>
                    <a:pt x="1090635" y="2719421"/>
                  </a:lnTo>
                  <a:lnTo>
                    <a:pt x="1041077" y="2716434"/>
                  </a:lnTo>
                  <a:lnTo>
                    <a:pt x="992108" y="2712136"/>
                  </a:lnTo>
                  <a:lnTo>
                    <a:pt x="943864" y="2706558"/>
                  </a:lnTo>
                  <a:lnTo>
                    <a:pt x="896475" y="2699727"/>
                  </a:lnTo>
                  <a:lnTo>
                    <a:pt x="850076" y="2691672"/>
                  </a:lnTo>
                  <a:lnTo>
                    <a:pt x="804800" y="2682421"/>
                  </a:lnTo>
                  <a:lnTo>
                    <a:pt x="760778" y="2672004"/>
                  </a:lnTo>
                  <a:lnTo>
                    <a:pt x="718146" y="2660447"/>
                  </a:lnTo>
                  <a:lnTo>
                    <a:pt x="677035" y="2647780"/>
                  </a:lnTo>
                  <a:lnTo>
                    <a:pt x="637579" y="2634031"/>
                  </a:lnTo>
                  <a:lnTo>
                    <a:pt x="599910" y="2619228"/>
                  </a:lnTo>
                  <a:lnTo>
                    <a:pt x="564162" y="2603400"/>
                  </a:lnTo>
                  <a:lnTo>
                    <a:pt x="501853" y="2567213"/>
                  </a:lnTo>
                  <a:lnTo>
                    <a:pt x="471656" y="2544592"/>
                  </a:lnTo>
                  <a:close/>
                </a:path>
              </a:pathLst>
            </a:custGeom>
            <a:solidFill>
              <a:srgbClr val="77C3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024365" y="0"/>
              <a:ext cx="2263775" cy="2721610"/>
            </a:xfrm>
            <a:custGeom>
              <a:avLst/>
              <a:gdLst/>
              <a:ahLst/>
              <a:cxnLst/>
              <a:rect l="l" t="t" r="r" b="b"/>
              <a:pathLst>
                <a:path w="2263775" h="2721610">
                  <a:moveTo>
                    <a:pt x="1774939" y="2035581"/>
                  </a:moveTo>
                  <a:lnTo>
                    <a:pt x="1742770" y="1993455"/>
                  </a:lnTo>
                  <a:lnTo>
                    <a:pt x="121069" y="621817"/>
                  </a:lnTo>
                  <a:lnTo>
                    <a:pt x="112750" y="617474"/>
                  </a:lnTo>
                  <a:lnTo>
                    <a:pt x="80937" y="659587"/>
                  </a:lnTo>
                  <a:lnTo>
                    <a:pt x="0" y="831634"/>
                  </a:lnTo>
                  <a:lnTo>
                    <a:pt x="1355674" y="1976577"/>
                  </a:lnTo>
                  <a:lnTo>
                    <a:pt x="745871" y="2698572"/>
                  </a:lnTo>
                  <a:lnTo>
                    <a:pt x="799985" y="2706560"/>
                  </a:lnTo>
                  <a:lnTo>
                    <a:pt x="848220" y="2712148"/>
                  </a:lnTo>
                  <a:lnTo>
                    <a:pt x="897191" y="2716441"/>
                  </a:lnTo>
                  <a:lnTo>
                    <a:pt x="946759" y="2719425"/>
                  </a:lnTo>
                  <a:lnTo>
                    <a:pt x="996772" y="2721076"/>
                  </a:lnTo>
                  <a:lnTo>
                    <a:pt x="1047115" y="2721356"/>
                  </a:lnTo>
                  <a:lnTo>
                    <a:pt x="1097635" y="2720251"/>
                  </a:lnTo>
                  <a:lnTo>
                    <a:pt x="1148232" y="2717723"/>
                  </a:lnTo>
                  <a:lnTo>
                    <a:pt x="1198740" y="2713736"/>
                  </a:lnTo>
                  <a:lnTo>
                    <a:pt x="1202512" y="2713329"/>
                  </a:lnTo>
                  <a:lnTo>
                    <a:pt x="1774939" y="2035581"/>
                  </a:lnTo>
                  <a:close/>
                </a:path>
                <a:path w="2263775" h="2721610">
                  <a:moveTo>
                    <a:pt x="2263622" y="1811731"/>
                  </a:moveTo>
                  <a:lnTo>
                    <a:pt x="424370" y="262851"/>
                  </a:lnTo>
                  <a:lnTo>
                    <a:pt x="392938" y="246392"/>
                  </a:lnTo>
                  <a:lnTo>
                    <a:pt x="257403" y="425881"/>
                  </a:lnTo>
                  <a:lnTo>
                    <a:pt x="2093252" y="1973707"/>
                  </a:lnTo>
                  <a:lnTo>
                    <a:pt x="2146973" y="2022106"/>
                  </a:lnTo>
                  <a:lnTo>
                    <a:pt x="2182926" y="2063775"/>
                  </a:lnTo>
                  <a:lnTo>
                    <a:pt x="2202078" y="2100757"/>
                  </a:lnTo>
                  <a:lnTo>
                    <a:pt x="2203488" y="2115096"/>
                  </a:lnTo>
                  <a:lnTo>
                    <a:pt x="2263622" y="2055152"/>
                  </a:lnTo>
                  <a:lnTo>
                    <a:pt x="2263622" y="1811731"/>
                  </a:lnTo>
                  <a:close/>
                </a:path>
                <a:path w="2263775" h="2721610">
                  <a:moveTo>
                    <a:pt x="2263622" y="1198130"/>
                  </a:moveTo>
                  <a:lnTo>
                    <a:pt x="846010" y="0"/>
                  </a:lnTo>
                  <a:lnTo>
                    <a:pt x="593915" y="0"/>
                  </a:lnTo>
                  <a:lnTo>
                    <a:pt x="554393" y="45072"/>
                  </a:lnTo>
                  <a:lnTo>
                    <a:pt x="2263622" y="1488719"/>
                  </a:lnTo>
                  <a:lnTo>
                    <a:pt x="2263622" y="1198130"/>
                  </a:lnTo>
                  <a:close/>
                </a:path>
              </a:pathLst>
            </a:custGeom>
            <a:solidFill>
              <a:srgbClr val="52BE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880489" y="0"/>
              <a:ext cx="2415075" cy="2726933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756873" cy="338415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14781" y="7912934"/>
            <a:ext cx="3514724" cy="237406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92944" y="8909174"/>
            <a:ext cx="2505074" cy="137782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352533" y="9258300"/>
            <a:ext cx="4438649" cy="8286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3962" y="5995786"/>
            <a:ext cx="6214259" cy="408754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71408" y="2715386"/>
            <a:ext cx="200025" cy="20002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80933" y="4991861"/>
            <a:ext cx="200025" cy="20002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733767" y="4626583"/>
            <a:ext cx="1162304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4500" spc="-254" dirty="0">
                <a:solidFill>
                  <a:srgbClr val="0A4E7C"/>
                </a:solidFill>
                <a:latin typeface="Arial Black"/>
                <a:cs typeface="Arial Black"/>
              </a:rPr>
              <a:t>Faixa </a:t>
            </a:r>
            <a:r>
              <a:rPr sz="4500" spc="-80" dirty="0">
                <a:solidFill>
                  <a:srgbClr val="0A4E7C"/>
                </a:solidFill>
                <a:latin typeface="Arial Black"/>
                <a:cs typeface="Arial Black"/>
              </a:rPr>
              <a:t>etária: </a:t>
            </a:r>
            <a:r>
              <a:rPr sz="4500" spc="-475" dirty="0">
                <a:solidFill>
                  <a:srgbClr val="0A4E7C"/>
                </a:solidFill>
                <a:latin typeface="Arial Black"/>
                <a:cs typeface="Arial Black"/>
              </a:rPr>
              <a:t>a</a:t>
            </a:r>
            <a:r>
              <a:rPr sz="4500" spc="-470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4500" spc="20" dirty="0">
                <a:solidFill>
                  <a:srgbClr val="0A4E7C"/>
                </a:solidFill>
                <a:latin typeface="Arial Black"/>
                <a:cs typeface="Arial Black"/>
              </a:rPr>
              <a:t>partir </a:t>
            </a:r>
            <a:r>
              <a:rPr sz="4500" spc="-100" dirty="0">
                <a:solidFill>
                  <a:srgbClr val="0A4E7C"/>
                </a:solidFill>
                <a:latin typeface="Arial Black"/>
                <a:cs typeface="Arial Black"/>
              </a:rPr>
              <a:t>dos </a:t>
            </a:r>
            <a:r>
              <a:rPr sz="4500" spc="-315" dirty="0">
                <a:solidFill>
                  <a:srgbClr val="0A4E7C"/>
                </a:solidFill>
                <a:latin typeface="Arial Black"/>
                <a:cs typeface="Arial Black"/>
              </a:rPr>
              <a:t>18</a:t>
            </a:r>
            <a:r>
              <a:rPr sz="4500" spc="-310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4500" spc="-125" dirty="0">
                <a:solidFill>
                  <a:srgbClr val="0A4E7C"/>
                </a:solidFill>
                <a:latin typeface="Arial Black"/>
                <a:cs typeface="Arial Black"/>
              </a:rPr>
              <a:t>anos, </a:t>
            </a:r>
            <a:r>
              <a:rPr sz="4500" spc="-245" dirty="0">
                <a:solidFill>
                  <a:srgbClr val="0A4E7C"/>
                </a:solidFill>
                <a:latin typeface="Arial Black"/>
                <a:cs typeface="Arial Black"/>
              </a:rPr>
              <a:t>sem </a:t>
            </a:r>
            <a:r>
              <a:rPr sz="4500" spc="-1490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4500" spc="-35" dirty="0">
                <a:solidFill>
                  <a:srgbClr val="0A4E7C"/>
                </a:solidFill>
                <a:latin typeface="Arial Black"/>
                <a:cs typeface="Arial Black"/>
              </a:rPr>
              <a:t>limite</a:t>
            </a:r>
            <a:r>
              <a:rPr sz="4500" spc="110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4500" spc="-120" dirty="0">
                <a:solidFill>
                  <a:srgbClr val="0A4E7C"/>
                </a:solidFill>
                <a:latin typeface="Arial Black"/>
                <a:cs typeface="Arial Black"/>
              </a:rPr>
              <a:t>de</a:t>
            </a:r>
            <a:r>
              <a:rPr sz="4500" spc="114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4500" spc="-50" dirty="0">
                <a:solidFill>
                  <a:srgbClr val="0A4E7C"/>
                </a:solidFill>
                <a:latin typeface="Arial Black"/>
                <a:cs typeface="Arial Black"/>
              </a:rPr>
              <a:t>idade.</a:t>
            </a:r>
            <a:endParaRPr sz="45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508000" rIns="0" bIns="0" rtlCol="0">
            <a:spAutoFit/>
          </a:bodyPr>
          <a:lstStyle/>
          <a:p>
            <a:pPr marL="4128135" algn="ctr">
              <a:lnSpc>
                <a:spcPct val="100000"/>
              </a:lnSpc>
              <a:spcBef>
                <a:spcPts val="4000"/>
              </a:spcBef>
            </a:pPr>
            <a:r>
              <a:rPr spc="-1705" dirty="0"/>
              <a:t>PARTICIPANTES</a:t>
            </a:r>
          </a:p>
          <a:p>
            <a:pPr marL="2559050" marR="25400">
              <a:lnSpc>
                <a:spcPct val="112200"/>
              </a:lnSpc>
              <a:spcBef>
                <a:spcPts val="755"/>
              </a:spcBef>
            </a:pPr>
            <a:r>
              <a:rPr sz="4400" spc="-105" dirty="0">
                <a:latin typeface="Arial Black"/>
                <a:cs typeface="Arial Black"/>
              </a:rPr>
              <a:t>Usuários</a:t>
            </a:r>
            <a:r>
              <a:rPr sz="4400" spc="105" dirty="0">
                <a:latin typeface="Arial Black"/>
                <a:cs typeface="Arial Black"/>
              </a:rPr>
              <a:t> </a:t>
            </a:r>
            <a:r>
              <a:rPr sz="4400" spc="-25" dirty="0">
                <a:latin typeface="Arial Black"/>
                <a:cs typeface="Arial Black"/>
              </a:rPr>
              <a:t>do</a:t>
            </a:r>
            <a:r>
              <a:rPr sz="4400" spc="105" dirty="0">
                <a:latin typeface="Arial Black"/>
                <a:cs typeface="Arial Black"/>
              </a:rPr>
              <a:t> </a:t>
            </a:r>
            <a:r>
              <a:rPr sz="4400" spc="-10" dirty="0">
                <a:latin typeface="Arial Black"/>
                <a:cs typeface="Arial Black"/>
              </a:rPr>
              <a:t>Centro</a:t>
            </a:r>
            <a:r>
              <a:rPr sz="4400" spc="105" dirty="0">
                <a:latin typeface="Arial Black"/>
                <a:cs typeface="Arial Black"/>
              </a:rPr>
              <a:t> </a:t>
            </a:r>
            <a:r>
              <a:rPr sz="4400" spc="-114" dirty="0">
                <a:latin typeface="Arial Black"/>
                <a:cs typeface="Arial Black"/>
              </a:rPr>
              <a:t>de</a:t>
            </a:r>
            <a:r>
              <a:rPr sz="4400" spc="105" dirty="0">
                <a:latin typeface="Arial Black"/>
                <a:cs typeface="Arial Black"/>
              </a:rPr>
              <a:t> </a:t>
            </a:r>
            <a:r>
              <a:rPr sz="4400" spc="-105" dirty="0">
                <a:latin typeface="Arial Black"/>
                <a:cs typeface="Arial Black"/>
              </a:rPr>
              <a:t>Atenção </a:t>
            </a:r>
            <a:r>
              <a:rPr sz="4400" spc="-1455" dirty="0">
                <a:latin typeface="Arial Black"/>
                <a:cs typeface="Arial Black"/>
              </a:rPr>
              <a:t> </a:t>
            </a:r>
            <a:r>
              <a:rPr sz="4400" spc="-120" dirty="0">
                <a:latin typeface="Arial Black"/>
                <a:cs typeface="Arial Black"/>
              </a:rPr>
              <a:t>Psicossocial</a:t>
            </a:r>
            <a:r>
              <a:rPr sz="4400" spc="105" dirty="0">
                <a:latin typeface="Arial Black"/>
                <a:cs typeface="Arial Black"/>
              </a:rPr>
              <a:t> </a:t>
            </a:r>
            <a:r>
              <a:rPr sz="4400" spc="10" dirty="0">
                <a:latin typeface="Arial Black"/>
                <a:cs typeface="Arial Black"/>
              </a:rPr>
              <a:t>Adulto</a:t>
            </a:r>
            <a:r>
              <a:rPr sz="4400" spc="100" dirty="0">
                <a:latin typeface="Arial Black"/>
                <a:cs typeface="Arial Black"/>
              </a:rPr>
              <a:t> </a:t>
            </a:r>
            <a:r>
              <a:rPr sz="4400" spc="-150" dirty="0">
                <a:latin typeface="Arial Black"/>
                <a:cs typeface="Arial Black"/>
              </a:rPr>
              <a:t>(CAPS</a:t>
            </a:r>
            <a:r>
              <a:rPr sz="4400" spc="105" dirty="0">
                <a:latin typeface="Arial Black"/>
                <a:cs typeface="Arial Black"/>
              </a:rPr>
              <a:t> </a:t>
            </a:r>
            <a:r>
              <a:rPr sz="4400" spc="-95" dirty="0">
                <a:latin typeface="Arial Black"/>
                <a:cs typeface="Arial Black"/>
              </a:rPr>
              <a:t>II);</a:t>
            </a:r>
            <a:endParaRPr sz="4400">
              <a:latin typeface="Arial Black"/>
              <a:cs typeface="Arial Black"/>
            </a:endParaRPr>
          </a:p>
        </p:txBody>
      </p: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321622" y="0"/>
            <a:ext cx="1966376" cy="505489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3301698" cy="269838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0999" y="1441318"/>
            <a:ext cx="161925" cy="1619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0999" y="2660518"/>
            <a:ext cx="161925" cy="1619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0999" y="3879717"/>
            <a:ext cx="161925" cy="1619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0999" y="5098917"/>
            <a:ext cx="161925" cy="16192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0999" y="5708517"/>
            <a:ext cx="161925" cy="16192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0999" y="6927717"/>
            <a:ext cx="161925" cy="16192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0999" y="8146917"/>
            <a:ext cx="161925" cy="16192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60610" y="1157651"/>
            <a:ext cx="14262100" cy="79502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2064385">
              <a:lnSpc>
                <a:spcPct val="112700"/>
              </a:lnSpc>
              <a:spcBef>
                <a:spcPts val="90"/>
              </a:spcBef>
            </a:pPr>
            <a:r>
              <a:rPr sz="3550" spc="-70" dirty="0">
                <a:solidFill>
                  <a:srgbClr val="0A4E7C"/>
                </a:solidFill>
                <a:latin typeface="Arial Black"/>
                <a:cs typeface="Arial Black"/>
              </a:rPr>
              <a:t>Realizar</a:t>
            </a:r>
            <a:r>
              <a:rPr sz="3550" spc="100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dirty="0">
                <a:solidFill>
                  <a:srgbClr val="0A4E7C"/>
                </a:solidFill>
                <a:latin typeface="Arial Black"/>
                <a:cs typeface="Arial Black"/>
              </a:rPr>
              <a:t>levantamento</a:t>
            </a:r>
            <a:r>
              <a:rPr sz="3550" spc="105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-55" dirty="0">
                <a:solidFill>
                  <a:srgbClr val="0A4E7C"/>
                </a:solidFill>
                <a:latin typeface="Arial Black"/>
                <a:cs typeface="Arial Black"/>
              </a:rPr>
              <a:t>dos</a:t>
            </a:r>
            <a:r>
              <a:rPr sz="3550" spc="105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-65" dirty="0">
                <a:solidFill>
                  <a:srgbClr val="0A4E7C"/>
                </a:solidFill>
                <a:latin typeface="Arial Black"/>
                <a:cs typeface="Arial Black"/>
              </a:rPr>
              <a:t>interesses</a:t>
            </a:r>
            <a:r>
              <a:rPr sz="3550" spc="105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5" dirty="0">
                <a:solidFill>
                  <a:srgbClr val="0A4E7C"/>
                </a:solidFill>
                <a:latin typeface="Arial Black"/>
                <a:cs typeface="Arial Black"/>
              </a:rPr>
              <a:t>do</a:t>
            </a:r>
            <a:r>
              <a:rPr sz="3550" spc="105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-50" dirty="0">
                <a:solidFill>
                  <a:srgbClr val="0A4E7C"/>
                </a:solidFill>
                <a:latin typeface="Arial Black"/>
                <a:cs typeface="Arial Black"/>
              </a:rPr>
              <a:t>usuários </a:t>
            </a:r>
            <a:r>
              <a:rPr sz="3550" spc="-1170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-10" dirty="0">
                <a:solidFill>
                  <a:srgbClr val="0A4E7C"/>
                </a:solidFill>
                <a:latin typeface="Arial Black"/>
                <a:cs typeface="Arial Black"/>
              </a:rPr>
              <a:t>participantes</a:t>
            </a:r>
            <a:r>
              <a:rPr sz="3550" spc="100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-60" dirty="0">
                <a:solidFill>
                  <a:srgbClr val="0A4E7C"/>
                </a:solidFill>
                <a:latin typeface="Arial Black"/>
                <a:cs typeface="Arial Black"/>
              </a:rPr>
              <a:t>(escuta);</a:t>
            </a:r>
            <a:endParaRPr sz="3550" dirty="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3550" spc="-75" dirty="0">
                <a:solidFill>
                  <a:srgbClr val="0A4E7C"/>
                </a:solidFill>
                <a:latin typeface="Arial Black"/>
                <a:cs typeface="Arial Black"/>
              </a:rPr>
              <a:t>Pesquisa</a:t>
            </a:r>
            <a:r>
              <a:rPr sz="3550" spc="105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-15" dirty="0">
                <a:solidFill>
                  <a:srgbClr val="0A4E7C"/>
                </a:solidFill>
                <a:latin typeface="Arial Black"/>
                <a:cs typeface="Arial Black"/>
              </a:rPr>
              <a:t>conjunta</a:t>
            </a:r>
            <a:r>
              <a:rPr sz="3550" spc="110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-55" dirty="0">
                <a:solidFill>
                  <a:srgbClr val="0A4E7C"/>
                </a:solidFill>
                <a:latin typeface="Arial Black"/>
                <a:cs typeface="Arial Black"/>
              </a:rPr>
              <a:t>para</a:t>
            </a:r>
            <a:r>
              <a:rPr sz="3550" spc="110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-55" dirty="0">
                <a:solidFill>
                  <a:srgbClr val="0A4E7C"/>
                </a:solidFill>
                <a:latin typeface="Arial Black"/>
                <a:cs typeface="Arial Black"/>
              </a:rPr>
              <a:t>coleta</a:t>
            </a:r>
            <a:r>
              <a:rPr sz="3550" spc="105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-70" dirty="0">
                <a:solidFill>
                  <a:srgbClr val="0A4E7C"/>
                </a:solidFill>
                <a:latin typeface="Arial Black"/>
                <a:cs typeface="Arial Black"/>
              </a:rPr>
              <a:t>de</a:t>
            </a:r>
            <a:r>
              <a:rPr sz="3550" spc="110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-35" dirty="0">
                <a:solidFill>
                  <a:srgbClr val="0A4E7C"/>
                </a:solidFill>
                <a:latin typeface="Arial Black"/>
                <a:cs typeface="Arial Black"/>
              </a:rPr>
              <a:t>dados</a:t>
            </a:r>
            <a:r>
              <a:rPr sz="3550" spc="110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-70" dirty="0">
                <a:solidFill>
                  <a:srgbClr val="0A4E7C"/>
                </a:solidFill>
                <a:latin typeface="Arial Black"/>
                <a:cs typeface="Arial Black"/>
              </a:rPr>
              <a:t>de</a:t>
            </a:r>
            <a:r>
              <a:rPr sz="3550" spc="105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-80" dirty="0">
                <a:solidFill>
                  <a:srgbClr val="0A4E7C"/>
                </a:solidFill>
                <a:latin typeface="Arial Black"/>
                <a:cs typeface="Arial Black"/>
              </a:rPr>
              <a:t>cursos</a:t>
            </a:r>
            <a:endParaRPr sz="3550" dirty="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3550" spc="15" dirty="0">
                <a:solidFill>
                  <a:srgbClr val="0A4E7C"/>
                </a:solidFill>
                <a:latin typeface="Arial Black"/>
                <a:cs typeface="Arial Black"/>
              </a:rPr>
              <a:t>preparatórios</a:t>
            </a:r>
            <a:r>
              <a:rPr sz="3550" spc="110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-290" dirty="0">
                <a:solidFill>
                  <a:srgbClr val="0A4E7C"/>
                </a:solidFill>
                <a:latin typeface="Arial Black"/>
                <a:cs typeface="Arial Black"/>
              </a:rPr>
              <a:t>e</a:t>
            </a:r>
            <a:r>
              <a:rPr sz="3550" spc="114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-90" dirty="0">
                <a:solidFill>
                  <a:srgbClr val="0A4E7C"/>
                </a:solidFill>
                <a:latin typeface="Arial Black"/>
                <a:cs typeface="Arial Black"/>
              </a:rPr>
              <a:t>acadêmicos</a:t>
            </a:r>
            <a:r>
              <a:rPr sz="3550" spc="114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-5" dirty="0">
                <a:solidFill>
                  <a:srgbClr val="0A4E7C"/>
                </a:solidFill>
                <a:latin typeface="Arial Black"/>
                <a:cs typeface="Arial Black"/>
              </a:rPr>
              <a:t>disponíveis</a:t>
            </a:r>
            <a:r>
              <a:rPr sz="3550" spc="114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-30" dirty="0">
                <a:solidFill>
                  <a:srgbClr val="0A4E7C"/>
                </a:solidFill>
                <a:latin typeface="Arial Black"/>
                <a:cs typeface="Arial Black"/>
              </a:rPr>
              <a:t>no</a:t>
            </a:r>
            <a:r>
              <a:rPr sz="3550" spc="114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dirty="0">
                <a:solidFill>
                  <a:srgbClr val="0A4E7C"/>
                </a:solidFill>
                <a:latin typeface="Arial Black"/>
                <a:cs typeface="Arial Black"/>
              </a:rPr>
              <a:t>município;</a:t>
            </a:r>
            <a:endParaRPr sz="3550" dirty="0">
              <a:latin typeface="Arial Black"/>
              <a:cs typeface="Arial Black"/>
            </a:endParaRPr>
          </a:p>
          <a:p>
            <a:pPr marL="12700" marR="5080">
              <a:lnSpc>
                <a:spcPts val="4800"/>
              </a:lnSpc>
              <a:spcBef>
                <a:spcPts val="250"/>
              </a:spcBef>
            </a:pPr>
            <a:r>
              <a:rPr sz="3550" spc="-15" dirty="0">
                <a:solidFill>
                  <a:srgbClr val="0A4E7C"/>
                </a:solidFill>
                <a:latin typeface="Arial Black"/>
                <a:cs typeface="Arial Black"/>
              </a:rPr>
              <a:t>Debate</a:t>
            </a:r>
            <a:r>
              <a:rPr sz="3550" spc="105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-55" dirty="0">
                <a:solidFill>
                  <a:srgbClr val="0A4E7C"/>
                </a:solidFill>
                <a:latin typeface="Arial Black"/>
                <a:cs typeface="Arial Black"/>
              </a:rPr>
              <a:t>para</a:t>
            </a:r>
            <a:r>
              <a:rPr sz="3550" spc="105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-100" dirty="0">
                <a:solidFill>
                  <a:srgbClr val="0A4E7C"/>
                </a:solidFill>
                <a:latin typeface="Arial Black"/>
                <a:cs typeface="Arial Black"/>
              </a:rPr>
              <a:t>seleção</a:t>
            </a:r>
            <a:r>
              <a:rPr sz="3550" spc="105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-130" dirty="0">
                <a:solidFill>
                  <a:srgbClr val="0A4E7C"/>
                </a:solidFill>
                <a:latin typeface="Arial Black"/>
                <a:cs typeface="Arial Black"/>
              </a:rPr>
              <a:t>das</a:t>
            </a:r>
            <a:r>
              <a:rPr sz="3550" spc="105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-20" dirty="0">
                <a:solidFill>
                  <a:srgbClr val="0A4E7C"/>
                </a:solidFill>
                <a:latin typeface="Arial Black"/>
                <a:cs typeface="Arial Black"/>
              </a:rPr>
              <a:t>informações</a:t>
            </a:r>
            <a:r>
              <a:rPr sz="3550" spc="105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-55" dirty="0">
                <a:solidFill>
                  <a:srgbClr val="0A4E7C"/>
                </a:solidFill>
                <a:latin typeface="Arial Black"/>
                <a:cs typeface="Arial Black"/>
              </a:rPr>
              <a:t>coletadas</a:t>
            </a:r>
            <a:r>
              <a:rPr sz="3550" spc="105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15" dirty="0">
                <a:solidFill>
                  <a:srgbClr val="0A4E7C"/>
                </a:solidFill>
                <a:latin typeface="Arial Black"/>
                <a:cs typeface="Arial Black"/>
              </a:rPr>
              <a:t>durante</a:t>
            </a:r>
            <a:r>
              <a:rPr sz="3550" spc="105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-355" dirty="0">
                <a:solidFill>
                  <a:srgbClr val="0A4E7C"/>
                </a:solidFill>
                <a:latin typeface="Arial Black"/>
                <a:cs typeface="Arial Black"/>
              </a:rPr>
              <a:t>a </a:t>
            </a:r>
            <a:r>
              <a:rPr sz="3550" spc="-1165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-85" dirty="0">
                <a:solidFill>
                  <a:srgbClr val="0A4E7C"/>
                </a:solidFill>
                <a:latin typeface="Arial Black"/>
                <a:cs typeface="Arial Black"/>
              </a:rPr>
              <a:t>busca;</a:t>
            </a:r>
            <a:endParaRPr sz="3550" dirty="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3550" spc="-30" dirty="0">
                <a:solidFill>
                  <a:srgbClr val="0A4E7C"/>
                </a:solidFill>
                <a:latin typeface="Arial Black"/>
                <a:cs typeface="Arial Black"/>
              </a:rPr>
              <a:t>Orientação</a:t>
            </a:r>
            <a:r>
              <a:rPr sz="3550" spc="100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-290" dirty="0">
                <a:solidFill>
                  <a:srgbClr val="0A4E7C"/>
                </a:solidFill>
                <a:latin typeface="Arial Black"/>
                <a:cs typeface="Arial Black"/>
              </a:rPr>
              <a:t>e</a:t>
            </a:r>
            <a:r>
              <a:rPr sz="3550" spc="105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-50" dirty="0">
                <a:solidFill>
                  <a:srgbClr val="0A4E7C"/>
                </a:solidFill>
                <a:latin typeface="Arial Black"/>
                <a:cs typeface="Arial Black"/>
              </a:rPr>
              <a:t>montagem</a:t>
            </a:r>
            <a:r>
              <a:rPr sz="3550" spc="105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-70" dirty="0">
                <a:solidFill>
                  <a:srgbClr val="0A4E7C"/>
                </a:solidFill>
                <a:latin typeface="Arial Black"/>
                <a:cs typeface="Arial Black"/>
              </a:rPr>
              <a:t>de</a:t>
            </a:r>
            <a:r>
              <a:rPr sz="3550" spc="105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dirty="0">
                <a:solidFill>
                  <a:srgbClr val="0A4E7C"/>
                </a:solidFill>
                <a:latin typeface="Arial Black"/>
                <a:cs typeface="Arial Black"/>
              </a:rPr>
              <a:t>currículo;</a:t>
            </a:r>
            <a:endParaRPr sz="3550" dirty="0">
              <a:latin typeface="Arial Black"/>
              <a:cs typeface="Arial Black"/>
            </a:endParaRPr>
          </a:p>
          <a:p>
            <a:pPr marL="12700" marR="1078230">
              <a:lnSpc>
                <a:spcPts val="4800"/>
              </a:lnSpc>
              <a:spcBef>
                <a:spcPts val="250"/>
              </a:spcBef>
            </a:pPr>
            <a:r>
              <a:rPr sz="3550" spc="-20" dirty="0">
                <a:solidFill>
                  <a:srgbClr val="0A4E7C"/>
                </a:solidFill>
                <a:latin typeface="Arial Black"/>
                <a:cs typeface="Arial Black"/>
              </a:rPr>
              <a:t>Levantamento</a:t>
            </a:r>
            <a:r>
              <a:rPr sz="3550" spc="95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-70" dirty="0">
                <a:solidFill>
                  <a:srgbClr val="0A4E7C"/>
                </a:solidFill>
                <a:latin typeface="Arial Black"/>
                <a:cs typeface="Arial Black"/>
              </a:rPr>
              <a:t>de</a:t>
            </a:r>
            <a:r>
              <a:rPr sz="3550" spc="95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-100" dirty="0">
                <a:solidFill>
                  <a:srgbClr val="0A4E7C"/>
                </a:solidFill>
                <a:latin typeface="Arial Black"/>
                <a:cs typeface="Arial Black"/>
              </a:rPr>
              <a:t>sites</a:t>
            </a:r>
            <a:r>
              <a:rPr sz="3550" spc="95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-290" dirty="0">
                <a:solidFill>
                  <a:srgbClr val="0A4E7C"/>
                </a:solidFill>
                <a:latin typeface="Arial Black"/>
                <a:cs typeface="Arial Black"/>
              </a:rPr>
              <a:t>e</a:t>
            </a:r>
            <a:r>
              <a:rPr sz="3550" spc="100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-60" dirty="0">
                <a:solidFill>
                  <a:srgbClr val="0A4E7C"/>
                </a:solidFill>
                <a:latin typeface="Arial Black"/>
                <a:cs typeface="Arial Black"/>
              </a:rPr>
              <a:t>cadastros</a:t>
            </a:r>
            <a:r>
              <a:rPr sz="3550" spc="95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-70" dirty="0">
                <a:solidFill>
                  <a:srgbClr val="0A4E7C"/>
                </a:solidFill>
                <a:latin typeface="Arial Black"/>
                <a:cs typeface="Arial Black"/>
              </a:rPr>
              <a:t>de</a:t>
            </a:r>
            <a:r>
              <a:rPr sz="3550" spc="95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-5" dirty="0">
                <a:solidFill>
                  <a:srgbClr val="0A4E7C"/>
                </a:solidFill>
                <a:latin typeface="Arial Black"/>
                <a:cs typeface="Arial Black"/>
              </a:rPr>
              <a:t>plataformas</a:t>
            </a:r>
            <a:r>
              <a:rPr sz="3550" spc="95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-70" dirty="0">
                <a:solidFill>
                  <a:srgbClr val="0A4E7C"/>
                </a:solidFill>
                <a:latin typeface="Arial Black"/>
                <a:cs typeface="Arial Black"/>
              </a:rPr>
              <a:t>de </a:t>
            </a:r>
            <a:r>
              <a:rPr sz="3550" spc="-1165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20" dirty="0">
                <a:solidFill>
                  <a:srgbClr val="0A4E7C"/>
                </a:solidFill>
                <a:latin typeface="Arial Black"/>
                <a:cs typeface="Arial Black"/>
              </a:rPr>
              <a:t>trabalho</a:t>
            </a:r>
            <a:r>
              <a:rPr sz="3550" spc="100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10" dirty="0">
                <a:solidFill>
                  <a:srgbClr val="0A4E7C"/>
                </a:solidFill>
                <a:latin typeface="Arial Black"/>
                <a:cs typeface="Arial Black"/>
              </a:rPr>
              <a:t>online;</a:t>
            </a:r>
            <a:endParaRPr sz="3550" dirty="0">
              <a:latin typeface="Arial Black"/>
              <a:cs typeface="Arial Black"/>
            </a:endParaRPr>
          </a:p>
          <a:p>
            <a:pPr marL="12700" marR="567690">
              <a:lnSpc>
                <a:spcPts val="4800"/>
              </a:lnSpc>
            </a:pPr>
            <a:r>
              <a:rPr sz="3550" spc="-30" dirty="0">
                <a:solidFill>
                  <a:srgbClr val="0A4E7C"/>
                </a:solidFill>
                <a:latin typeface="Arial Black"/>
                <a:cs typeface="Arial Black"/>
              </a:rPr>
              <a:t>Orientação</a:t>
            </a:r>
            <a:r>
              <a:rPr sz="3550" spc="110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dirty="0">
                <a:solidFill>
                  <a:srgbClr val="0A4E7C"/>
                </a:solidFill>
                <a:latin typeface="Arial Black"/>
                <a:cs typeface="Arial Black"/>
              </a:rPr>
              <a:t>comportamental</a:t>
            </a:r>
            <a:r>
              <a:rPr sz="3550" spc="114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-20" dirty="0">
                <a:solidFill>
                  <a:srgbClr val="0A4E7C"/>
                </a:solidFill>
                <a:latin typeface="Arial Black"/>
                <a:cs typeface="Arial Black"/>
              </a:rPr>
              <a:t>(</a:t>
            </a:r>
            <a:r>
              <a:rPr sz="3550" spc="-20" dirty="0" err="1">
                <a:solidFill>
                  <a:srgbClr val="0A4E7C"/>
                </a:solidFill>
                <a:latin typeface="Arial Black"/>
                <a:cs typeface="Arial Black"/>
              </a:rPr>
              <a:t>vestimenta</a:t>
            </a:r>
            <a:r>
              <a:rPr sz="3550" spc="5" dirty="0">
                <a:solidFill>
                  <a:srgbClr val="0A4E7C"/>
                </a:solidFill>
                <a:latin typeface="Arial Black"/>
                <a:cs typeface="Arial Black"/>
              </a:rPr>
              <a:t>,</a:t>
            </a:r>
            <a:r>
              <a:rPr sz="3550" spc="114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-70" dirty="0">
                <a:solidFill>
                  <a:srgbClr val="0A4E7C"/>
                </a:solidFill>
                <a:latin typeface="Arial Black"/>
                <a:cs typeface="Arial Black"/>
              </a:rPr>
              <a:t>como </a:t>
            </a:r>
            <a:r>
              <a:rPr sz="3550" spc="-1170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-235" dirty="0">
                <a:solidFill>
                  <a:srgbClr val="0A4E7C"/>
                </a:solidFill>
                <a:latin typeface="Arial Black"/>
                <a:cs typeface="Arial Black"/>
              </a:rPr>
              <a:t>se</a:t>
            </a:r>
            <a:r>
              <a:rPr sz="3550" spc="100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40" dirty="0">
                <a:solidFill>
                  <a:srgbClr val="0A4E7C"/>
                </a:solidFill>
                <a:latin typeface="Arial Black"/>
                <a:cs typeface="Arial Black"/>
              </a:rPr>
              <a:t>portar</a:t>
            </a:r>
            <a:r>
              <a:rPr sz="3550" spc="105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15" dirty="0">
                <a:solidFill>
                  <a:srgbClr val="0A4E7C"/>
                </a:solidFill>
                <a:latin typeface="Arial Black"/>
                <a:cs typeface="Arial Black"/>
              </a:rPr>
              <a:t>durante</a:t>
            </a:r>
            <a:r>
              <a:rPr sz="3550" spc="105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-355" dirty="0">
                <a:solidFill>
                  <a:srgbClr val="0A4E7C"/>
                </a:solidFill>
                <a:latin typeface="Arial Black"/>
                <a:cs typeface="Arial Black"/>
              </a:rPr>
              <a:t>a</a:t>
            </a:r>
            <a:r>
              <a:rPr sz="3550" spc="105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-10" dirty="0">
                <a:solidFill>
                  <a:srgbClr val="0A4E7C"/>
                </a:solidFill>
                <a:latin typeface="Arial Black"/>
                <a:cs typeface="Arial Black"/>
              </a:rPr>
              <a:t>entrevista,</a:t>
            </a:r>
            <a:r>
              <a:rPr sz="3550" spc="105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-10" dirty="0">
                <a:solidFill>
                  <a:srgbClr val="0A4E7C"/>
                </a:solidFill>
                <a:latin typeface="Arial Black"/>
                <a:cs typeface="Arial Black"/>
              </a:rPr>
              <a:t>entre</a:t>
            </a:r>
            <a:r>
              <a:rPr sz="3550" spc="105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10" dirty="0">
                <a:solidFill>
                  <a:srgbClr val="0A4E7C"/>
                </a:solidFill>
                <a:latin typeface="Arial Black"/>
                <a:cs typeface="Arial Black"/>
              </a:rPr>
              <a:t>outros);</a:t>
            </a:r>
            <a:endParaRPr sz="3550" dirty="0">
              <a:latin typeface="Arial Black"/>
              <a:cs typeface="Arial Black"/>
            </a:endParaRPr>
          </a:p>
          <a:p>
            <a:pPr marL="12700" marR="1231265">
              <a:lnSpc>
                <a:spcPts val="4800"/>
              </a:lnSpc>
            </a:pPr>
            <a:r>
              <a:rPr sz="3550" spc="30" dirty="0">
                <a:solidFill>
                  <a:srgbClr val="0A4E7C"/>
                </a:solidFill>
                <a:latin typeface="Arial Black"/>
                <a:cs typeface="Arial Black"/>
              </a:rPr>
              <a:t>Devolutiva</a:t>
            </a:r>
            <a:r>
              <a:rPr sz="3550" spc="105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5" dirty="0">
                <a:solidFill>
                  <a:srgbClr val="0A4E7C"/>
                </a:solidFill>
                <a:latin typeface="Arial Black"/>
                <a:cs typeface="Arial Black"/>
              </a:rPr>
              <a:t>do</a:t>
            </a:r>
            <a:r>
              <a:rPr sz="3550" spc="105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-30" dirty="0">
                <a:solidFill>
                  <a:srgbClr val="0A4E7C"/>
                </a:solidFill>
                <a:latin typeface="Arial Black"/>
                <a:cs typeface="Arial Black"/>
              </a:rPr>
              <a:t>usuário</a:t>
            </a:r>
            <a:r>
              <a:rPr sz="3550" spc="105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-140" dirty="0">
                <a:solidFill>
                  <a:srgbClr val="0A4E7C"/>
                </a:solidFill>
                <a:latin typeface="Arial Black"/>
                <a:cs typeface="Arial Black"/>
              </a:rPr>
              <a:t>(se</a:t>
            </a:r>
            <a:r>
              <a:rPr sz="3550" spc="110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30" dirty="0">
                <a:solidFill>
                  <a:srgbClr val="0A4E7C"/>
                </a:solidFill>
                <a:latin typeface="Arial Black"/>
                <a:cs typeface="Arial Black"/>
              </a:rPr>
              <a:t>foi</a:t>
            </a:r>
            <a:r>
              <a:rPr sz="3550" spc="105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dirty="0">
                <a:solidFill>
                  <a:srgbClr val="0A4E7C"/>
                </a:solidFill>
                <a:latin typeface="Arial Black"/>
                <a:cs typeface="Arial Black"/>
              </a:rPr>
              <a:t>inserido</a:t>
            </a:r>
            <a:r>
              <a:rPr sz="3550" spc="105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-45" dirty="0">
                <a:solidFill>
                  <a:srgbClr val="0A4E7C"/>
                </a:solidFill>
                <a:latin typeface="Arial Black"/>
                <a:cs typeface="Arial Black"/>
              </a:rPr>
              <a:t>ou</a:t>
            </a:r>
            <a:r>
              <a:rPr sz="3550" spc="105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-70" dirty="0">
                <a:solidFill>
                  <a:srgbClr val="0A4E7C"/>
                </a:solidFill>
                <a:latin typeface="Arial Black"/>
                <a:cs typeface="Arial Black"/>
              </a:rPr>
              <a:t>não</a:t>
            </a:r>
            <a:r>
              <a:rPr sz="3550" spc="110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-140" dirty="0">
                <a:solidFill>
                  <a:srgbClr val="0A4E7C"/>
                </a:solidFill>
                <a:latin typeface="Arial Black"/>
                <a:cs typeface="Arial Black"/>
              </a:rPr>
              <a:t>na</a:t>
            </a:r>
            <a:r>
              <a:rPr sz="3550" spc="105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-140" dirty="0">
                <a:solidFill>
                  <a:srgbClr val="0A4E7C"/>
                </a:solidFill>
                <a:latin typeface="Arial Black"/>
                <a:cs typeface="Arial Black"/>
              </a:rPr>
              <a:t>vaga </a:t>
            </a:r>
            <a:r>
              <a:rPr sz="3550" spc="-1170" dirty="0">
                <a:solidFill>
                  <a:srgbClr val="0A4E7C"/>
                </a:solidFill>
                <a:latin typeface="Arial Black"/>
                <a:cs typeface="Arial Black"/>
              </a:rPr>
              <a:t> </a:t>
            </a:r>
            <a:r>
              <a:rPr sz="3550" spc="15" dirty="0">
                <a:solidFill>
                  <a:srgbClr val="0A4E7C"/>
                </a:solidFill>
                <a:latin typeface="Arial Black"/>
                <a:cs typeface="Arial Black"/>
              </a:rPr>
              <a:t>ofertada).</a:t>
            </a:r>
            <a:endParaRPr sz="3550" dirty="0">
              <a:latin typeface="Arial Black"/>
              <a:cs typeface="Arial Black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31838" y="7767027"/>
            <a:ext cx="3514724" cy="251997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25187" y="8496433"/>
            <a:ext cx="2505074" cy="1523999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10604692" y="6177809"/>
            <a:ext cx="7678420" cy="4104004"/>
            <a:chOff x="10604692" y="6177809"/>
            <a:chExt cx="7678420" cy="4104004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04692" y="9112392"/>
              <a:ext cx="4438649" cy="82867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528596" y="6177809"/>
              <a:ext cx="3754500" cy="4103937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630" dirty="0"/>
              <a:t>METODOLOGIA</a:t>
            </a:r>
          </a:p>
        </p:txBody>
      </p:sp>
      <p:grpSp>
        <p:nvGrpSpPr>
          <p:cNvPr id="16" name="object 16"/>
          <p:cNvGrpSpPr/>
          <p:nvPr/>
        </p:nvGrpSpPr>
        <p:grpSpPr>
          <a:xfrm>
            <a:off x="16168044" y="0"/>
            <a:ext cx="2127885" cy="6109335"/>
            <a:chOff x="16168044" y="0"/>
            <a:chExt cx="2127885" cy="6109335"/>
          </a:xfrm>
        </p:grpSpPr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168044" y="0"/>
              <a:ext cx="2121796" cy="610880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6929055" y="3993094"/>
              <a:ext cx="1359535" cy="2104390"/>
            </a:xfrm>
            <a:custGeom>
              <a:avLst/>
              <a:gdLst/>
              <a:ahLst/>
              <a:cxnLst/>
              <a:rect l="l" t="t" r="r" b="b"/>
              <a:pathLst>
                <a:path w="1359534" h="2104390">
                  <a:moveTo>
                    <a:pt x="745873" y="2081097"/>
                  </a:moveTo>
                  <a:lnTo>
                    <a:pt x="1355681" y="1359102"/>
                  </a:lnTo>
                  <a:lnTo>
                    <a:pt x="0" y="214158"/>
                  </a:lnTo>
                  <a:lnTo>
                    <a:pt x="80948" y="42119"/>
                  </a:lnTo>
                  <a:lnTo>
                    <a:pt x="112750" y="0"/>
                  </a:lnTo>
                  <a:lnTo>
                    <a:pt x="121069" y="4344"/>
                  </a:lnTo>
                  <a:lnTo>
                    <a:pt x="1358944" y="1047495"/>
                  </a:lnTo>
                  <a:lnTo>
                    <a:pt x="1358944" y="1910646"/>
                  </a:lnTo>
                  <a:lnTo>
                    <a:pt x="1202512" y="2095854"/>
                  </a:lnTo>
                  <a:lnTo>
                    <a:pt x="1198749" y="2096263"/>
                  </a:lnTo>
                  <a:lnTo>
                    <a:pt x="1148235" y="2100248"/>
                  </a:lnTo>
                  <a:lnTo>
                    <a:pt x="1097645" y="2102782"/>
                  </a:lnTo>
                  <a:lnTo>
                    <a:pt x="1047114" y="2103893"/>
                  </a:lnTo>
                  <a:lnTo>
                    <a:pt x="996774" y="2103609"/>
                  </a:lnTo>
                  <a:lnTo>
                    <a:pt x="946758" y="2101958"/>
                  </a:lnTo>
                  <a:lnTo>
                    <a:pt x="897200" y="2098971"/>
                  </a:lnTo>
                  <a:lnTo>
                    <a:pt x="848232" y="2094673"/>
                  </a:lnTo>
                  <a:lnTo>
                    <a:pt x="799987" y="2089095"/>
                  </a:lnTo>
                  <a:lnTo>
                    <a:pt x="752598" y="2082264"/>
                  </a:lnTo>
                  <a:lnTo>
                    <a:pt x="745873" y="2081097"/>
                  </a:lnTo>
                  <a:close/>
                </a:path>
              </a:pathLst>
            </a:custGeom>
            <a:solidFill>
              <a:srgbClr val="52BE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785178" y="2532711"/>
              <a:ext cx="1510564" cy="356082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28700" y="1028700"/>
            <a:ext cx="13200380" cy="7283450"/>
            <a:chOff x="1028700" y="1028700"/>
            <a:chExt cx="13200380" cy="7283450"/>
          </a:xfrm>
        </p:grpSpPr>
        <p:sp>
          <p:nvSpPr>
            <p:cNvPr id="3" name="object 3"/>
            <p:cNvSpPr/>
            <p:nvPr/>
          </p:nvSpPr>
          <p:spPr>
            <a:xfrm>
              <a:off x="1028700" y="1028700"/>
              <a:ext cx="13200380" cy="7283450"/>
            </a:xfrm>
            <a:custGeom>
              <a:avLst/>
              <a:gdLst/>
              <a:ahLst/>
              <a:cxnLst/>
              <a:rect l="l" t="t" r="r" b="b"/>
              <a:pathLst>
                <a:path w="13200380" h="7283450">
                  <a:moveTo>
                    <a:pt x="12997247" y="7282963"/>
                  </a:moveTo>
                  <a:lnTo>
                    <a:pt x="209542" y="7282963"/>
                  </a:lnTo>
                  <a:lnTo>
                    <a:pt x="168477" y="7278900"/>
                  </a:lnTo>
                  <a:lnTo>
                    <a:pt x="129358" y="7267013"/>
                  </a:lnTo>
                  <a:lnTo>
                    <a:pt x="93291" y="7247757"/>
                  </a:lnTo>
                  <a:lnTo>
                    <a:pt x="61375" y="7221588"/>
                  </a:lnTo>
                  <a:lnTo>
                    <a:pt x="35206" y="7189672"/>
                  </a:lnTo>
                  <a:lnTo>
                    <a:pt x="15951" y="7153605"/>
                  </a:lnTo>
                  <a:lnTo>
                    <a:pt x="4063" y="7114486"/>
                  </a:lnTo>
                  <a:lnTo>
                    <a:pt x="0" y="7073414"/>
                  </a:lnTo>
                  <a:lnTo>
                    <a:pt x="0" y="209549"/>
                  </a:lnTo>
                  <a:lnTo>
                    <a:pt x="4063" y="168477"/>
                  </a:lnTo>
                  <a:lnTo>
                    <a:pt x="15951" y="129358"/>
                  </a:lnTo>
                  <a:lnTo>
                    <a:pt x="35206" y="93291"/>
                  </a:lnTo>
                  <a:lnTo>
                    <a:pt x="61375" y="61375"/>
                  </a:lnTo>
                  <a:lnTo>
                    <a:pt x="93291" y="35206"/>
                  </a:lnTo>
                  <a:lnTo>
                    <a:pt x="129358" y="15951"/>
                  </a:lnTo>
                  <a:lnTo>
                    <a:pt x="168477" y="4063"/>
                  </a:lnTo>
                  <a:lnTo>
                    <a:pt x="209549" y="0"/>
                  </a:lnTo>
                  <a:lnTo>
                    <a:pt x="12997240" y="0"/>
                  </a:lnTo>
                  <a:lnTo>
                    <a:pt x="13038312" y="4063"/>
                  </a:lnTo>
                  <a:lnTo>
                    <a:pt x="13077432" y="15951"/>
                  </a:lnTo>
                  <a:lnTo>
                    <a:pt x="13113499" y="35206"/>
                  </a:lnTo>
                  <a:lnTo>
                    <a:pt x="13145415" y="61375"/>
                  </a:lnTo>
                  <a:lnTo>
                    <a:pt x="13171584" y="93291"/>
                  </a:lnTo>
                  <a:lnTo>
                    <a:pt x="13190840" y="129358"/>
                  </a:lnTo>
                  <a:lnTo>
                    <a:pt x="13200371" y="160724"/>
                  </a:lnTo>
                  <a:lnTo>
                    <a:pt x="13200371" y="7122239"/>
                  </a:lnTo>
                  <a:lnTo>
                    <a:pt x="13171584" y="7189672"/>
                  </a:lnTo>
                  <a:lnTo>
                    <a:pt x="13145415" y="7221588"/>
                  </a:lnTo>
                  <a:lnTo>
                    <a:pt x="13113499" y="7247757"/>
                  </a:lnTo>
                  <a:lnTo>
                    <a:pt x="13077432" y="7267013"/>
                  </a:lnTo>
                  <a:lnTo>
                    <a:pt x="13038312" y="7278900"/>
                  </a:lnTo>
                  <a:lnTo>
                    <a:pt x="12997247" y="7282963"/>
                  </a:lnTo>
                  <a:close/>
                </a:path>
              </a:pathLst>
            </a:custGeom>
            <a:solidFill>
              <a:srgbClr val="155C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66849" y="4511532"/>
              <a:ext cx="180975" cy="1809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66849" y="5883132"/>
              <a:ext cx="180975" cy="1809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66849" y="7254732"/>
              <a:ext cx="180975" cy="18097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887239" y="4252991"/>
            <a:ext cx="6743700" cy="3383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000" spc="-20" dirty="0">
                <a:solidFill>
                  <a:srgbClr val="FFFFFF"/>
                </a:solidFill>
                <a:latin typeface="Arial Black"/>
                <a:cs typeface="Arial Black"/>
              </a:rPr>
              <a:t>Encontros</a:t>
            </a:r>
            <a:r>
              <a:rPr sz="4000" spc="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000" spc="-55" dirty="0">
                <a:solidFill>
                  <a:srgbClr val="FFFFFF"/>
                </a:solidFill>
                <a:latin typeface="Arial Black"/>
                <a:cs typeface="Arial Black"/>
              </a:rPr>
              <a:t>presenciais;</a:t>
            </a:r>
            <a:endParaRPr sz="40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25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</a:pPr>
            <a:r>
              <a:rPr sz="4000" spc="-85" dirty="0">
                <a:solidFill>
                  <a:srgbClr val="FFFFFF"/>
                </a:solidFill>
                <a:latin typeface="Arial Black"/>
                <a:cs typeface="Arial Black"/>
              </a:rPr>
              <a:t>Vivências</a:t>
            </a:r>
            <a:r>
              <a:rPr sz="4000" spc="10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000" spc="-330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4000" spc="10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000" spc="-40" dirty="0">
                <a:solidFill>
                  <a:srgbClr val="FFFFFF"/>
                </a:solidFill>
                <a:latin typeface="Arial Black"/>
                <a:cs typeface="Arial Black"/>
              </a:rPr>
              <a:t>desafios;</a:t>
            </a:r>
            <a:endParaRPr sz="40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25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4000" spc="-80" dirty="0">
                <a:solidFill>
                  <a:srgbClr val="FFFFFF"/>
                </a:solidFill>
                <a:latin typeface="Arial Black"/>
                <a:cs typeface="Arial Black"/>
              </a:rPr>
              <a:t>Relatos</a:t>
            </a:r>
            <a:r>
              <a:rPr sz="4000" spc="114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000" spc="-80" dirty="0">
                <a:solidFill>
                  <a:srgbClr val="FFFFFF"/>
                </a:solidFill>
                <a:latin typeface="Arial Black"/>
                <a:cs typeface="Arial Black"/>
              </a:rPr>
              <a:t>de</a:t>
            </a:r>
            <a:r>
              <a:rPr sz="4000" spc="114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000" spc="-75" dirty="0">
                <a:solidFill>
                  <a:srgbClr val="FFFFFF"/>
                </a:solidFill>
                <a:latin typeface="Arial Black"/>
                <a:cs typeface="Arial Black"/>
              </a:rPr>
              <a:t>experiencias.</a:t>
            </a:r>
            <a:endParaRPr sz="4000">
              <a:latin typeface="Arial Black"/>
              <a:cs typeface="Arial Black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757067"/>
              <a:ext cx="3514724" cy="25299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84088" y="8753307"/>
              <a:ext cx="2505074" cy="15239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57981" y="9258300"/>
              <a:ext cx="4438649" cy="82867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085725" y="4974428"/>
              <a:ext cx="5200520" cy="529590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4613066" y="6074242"/>
              <a:ext cx="2500630" cy="3566795"/>
            </a:xfrm>
            <a:custGeom>
              <a:avLst/>
              <a:gdLst/>
              <a:ahLst/>
              <a:cxnLst/>
              <a:rect l="l" t="t" r="r" b="b"/>
              <a:pathLst>
                <a:path w="2500630" h="3566795">
                  <a:moveTo>
                    <a:pt x="0" y="3523930"/>
                  </a:moveTo>
                  <a:lnTo>
                    <a:pt x="61961" y="0"/>
                  </a:lnTo>
                  <a:lnTo>
                    <a:pt x="2500232" y="42844"/>
                  </a:lnTo>
                  <a:lnTo>
                    <a:pt x="2438271" y="3566774"/>
                  </a:lnTo>
                  <a:lnTo>
                    <a:pt x="0" y="3523930"/>
                  </a:lnTo>
                  <a:close/>
                </a:path>
              </a:pathLst>
            </a:custGeom>
            <a:solidFill>
              <a:srgbClr val="E994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5186981" y="5625601"/>
              <a:ext cx="1417320" cy="641985"/>
            </a:xfrm>
            <a:custGeom>
              <a:avLst/>
              <a:gdLst/>
              <a:ahLst/>
              <a:cxnLst/>
              <a:rect l="l" t="t" r="r" b="b"/>
              <a:pathLst>
                <a:path w="1417319" h="641985">
                  <a:moveTo>
                    <a:pt x="1286291" y="641489"/>
                  </a:moveTo>
                  <a:lnTo>
                    <a:pt x="122489" y="621049"/>
                  </a:lnTo>
                  <a:lnTo>
                    <a:pt x="74130" y="610401"/>
                  </a:lnTo>
                  <a:lnTo>
                    <a:pt x="34968" y="582994"/>
                  </a:lnTo>
                  <a:lnTo>
                    <a:pt x="8945" y="542907"/>
                  </a:lnTo>
                  <a:lnTo>
                    <a:pt x="0" y="494220"/>
                  </a:lnTo>
                  <a:lnTo>
                    <a:pt x="3751" y="280771"/>
                  </a:lnTo>
                  <a:lnTo>
                    <a:pt x="14401" y="232428"/>
                  </a:lnTo>
                  <a:lnTo>
                    <a:pt x="41817" y="193280"/>
                  </a:lnTo>
                  <a:lnTo>
                    <a:pt x="81918" y="167265"/>
                  </a:lnTo>
                  <a:lnTo>
                    <a:pt x="130621" y="158323"/>
                  </a:lnTo>
                  <a:lnTo>
                    <a:pt x="505379" y="164905"/>
                  </a:lnTo>
                  <a:lnTo>
                    <a:pt x="521325" y="119281"/>
                  </a:lnTo>
                  <a:lnTo>
                    <a:pt x="546726" y="79150"/>
                  </a:lnTo>
                  <a:lnTo>
                    <a:pt x="580212" y="45833"/>
                  </a:lnTo>
                  <a:lnTo>
                    <a:pt x="620414" y="20654"/>
                  </a:lnTo>
                  <a:lnTo>
                    <a:pt x="665961" y="4935"/>
                  </a:lnTo>
                  <a:lnTo>
                    <a:pt x="715485" y="0"/>
                  </a:lnTo>
                  <a:lnTo>
                    <a:pt x="764804" y="6671"/>
                  </a:lnTo>
                  <a:lnTo>
                    <a:pt x="809771" y="23980"/>
                  </a:lnTo>
                  <a:lnTo>
                    <a:pt x="849062" y="50555"/>
                  </a:lnTo>
                  <a:lnTo>
                    <a:pt x="881357" y="85027"/>
                  </a:lnTo>
                  <a:lnTo>
                    <a:pt x="905332" y="126026"/>
                  </a:lnTo>
                  <a:lnTo>
                    <a:pt x="919665" y="172181"/>
                  </a:lnTo>
                  <a:lnTo>
                    <a:pt x="1294423" y="178763"/>
                  </a:lnTo>
                  <a:lnTo>
                    <a:pt x="1342782" y="189410"/>
                  </a:lnTo>
                  <a:lnTo>
                    <a:pt x="1381943" y="216817"/>
                  </a:lnTo>
                  <a:lnTo>
                    <a:pt x="1407967" y="256904"/>
                  </a:lnTo>
                  <a:lnTo>
                    <a:pt x="1416913" y="305591"/>
                  </a:lnTo>
                  <a:lnTo>
                    <a:pt x="1413161" y="519040"/>
                  </a:lnTo>
                  <a:lnTo>
                    <a:pt x="1402511" y="567383"/>
                  </a:lnTo>
                  <a:lnTo>
                    <a:pt x="1375094" y="606531"/>
                  </a:lnTo>
                  <a:lnTo>
                    <a:pt x="1334994" y="632546"/>
                  </a:lnTo>
                  <a:lnTo>
                    <a:pt x="1286291" y="641489"/>
                  </a:lnTo>
                  <a:close/>
                </a:path>
              </a:pathLst>
            </a:custGeom>
            <a:solidFill>
              <a:srgbClr val="0074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805063" y="5692094"/>
              <a:ext cx="189151" cy="18908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4803476" y="6507860"/>
              <a:ext cx="425450" cy="2888615"/>
            </a:xfrm>
            <a:custGeom>
              <a:avLst/>
              <a:gdLst/>
              <a:ahLst/>
              <a:cxnLst/>
              <a:rect l="l" t="t" r="r" b="b"/>
              <a:pathLst>
                <a:path w="425450" h="2888615">
                  <a:moveTo>
                    <a:pt x="380860" y="2514168"/>
                  </a:moveTo>
                  <a:lnTo>
                    <a:pt x="6578" y="2507589"/>
                  </a:lnTo>
                  <a:lnTo>
                    <a:pt x="0" y="2881731"/>
                  </a:lnTo>
                  <a:lnTo>
                    <a:pt x="374281" y="2888310"/>
                  </a:lnTo>
                  <a:lnTo>
                    <a:pt x="380860" y="2514168"/>
                  </a:lnTo>
                  <a:close/>
                </a:path>
                <a:path w="425450" h="2888615">
                  <a:moveTo>
                    <a:pt x="389674" y="2012645"/>
                  </a:moveTo>
                  <a:lnTo>
                    <a:pt x="15392" y="2006066"/>
                  </a:lnTo>
                  <a:lnTo>
                    <a:pt x="8813" y="2380221"/>
                  </a:lnTo>
                  <a:lnTo>
                    <a:pt x="383095" y="2386800"/>
                  </a:lnTo>
                  <a:lnTo>
                    <a:pt x="389674" y="2012645"/>
                  </a:lnTo>
                  <a:close/>
                </a:path>
                <a:path w="425450" h="2888615">
                  <a:moveTo>
                    <a:pt x="398487" y="1511122"/>
                  </a:moveTo>
                  <a:lnTo>
                    <a:pt x="24206" y="1504543"/>
                  </a:lnTo>
                  <a:lnTo>
                    <a:pt x="17627" y="1878698"/>
                  </a:lnTo>
                  <a:lnTo>
                    <a:pt x="391896" y="1885276"/>
                  </a:lnTo>
                  <a:lnTo>
                    <a:pt x="398487" y="1511122"/>
                  </a:lnTo>
                  <a:close/>
                </a:path>
                <a:path w="425450" h="2888615">
                  <a:moveTo>
                    <a:pt x="407289" y="1009611"/>
                  </a:moveTo>
                  <a:lnTo>
                    <a:pt x="33020" y="1003033"/>
                  </a:lnTo>
                  <a:lnTo>
                    <a:pt x="26441" y="1377175"/>
                  </a:lnTo>
                  <a:lnTo>
                    <a:pt x="400710" y="1383753"/>
                  </a:lnTo>
                  <a:lnTo>
                    <a:pt x="407289" y="1009611"/>
                  </a:lnTo>
                  <a:close/>
                </a:path>
                <a:path w="425450" h="2888615">
                  <a:moveTo>
                    <a:pt x="416115" y="508088"/>
                  </a:moveTo>
                  <a:lnTo>
                    <a:pt x="41846" y="501510"/>
                  </a:lnTo>
                  <a:lnTo>
                    <a:pt x="35267" y="875665"/>
                  </a:lnTo>
                  <a:lnTo>
                    <a:pt x="409536" y="882243"/>
                  </a:lnTo>
                  <a:lnTo>
                    <a:pt x="416115" y="508088"/>
                  </a:lnTo>
                  <a:close/>
                </a:path>
                <a:path w="425450" h="2888615">
                  <a:moveTo>
                    <a:pt x="424929" y="6578"/>
                  </a:moveTo>
                  <a:lnTo>
                    <a:pt x="50660" y="0"/>
                  </a:lnTo>
                  <a:lnTo>
                    <a:pt x="44081" y="374154"/>
                  </a:lnTo>
                  <a:lnTo>
                    <a:pt x="418350" y="380720"/>
                  </a:lnTo>
                  <a:lnTo>
                    <a:pt x="424929" y="6578"/>
                  </a:lnTo>
                  <a:close/>
                </a:path>
              </a:pathLst>
            </a:custGeom>
            <a:solidFill>
              <a:srgbClr val="A3C2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5300363" y="6557479"/>
              <a:ext cx="1574800" cy="2811145"/>
            </a:xfrm>
            <a:custGeom>
              <a:avLst/>
              <a:gdLst/>
              <a:ahLst/>
              <a:cxnLst/>
              <a:rect l="l" t="t" r="r" b="b"/>
              <a:pathLst>
                <a:path w="1574800" h="2811145">
                  <a:moveTo>
                    <a:pt x="864438" y="1160589"/>
                  </a:moveTo>
                  <a:lnTo>
                    <a:pt x="40259" y="1126375"/>
                  </a:lnTo>
                  <a:lnTo>
                    <a:pt x="32740" y="1127823"/>
                  </a:lnTo>
                  <a:lnTo>
                    <a:pt x="26377" y="1131938"/>
                  </a:lnTo>
                  <a:lnTo>
                    <a:pt x="21920" y="1138123"/>
                  </a:lnTo>
                  <a:lnTo>
                    <a:pt x="20154" y="1145768"/>
                  </a:lnTo>
                  <a:lnTo>
                    <a:pt x="21577" y="1153490"/>
                  </a:lnTo>
                  <a:lnTo>
                    <a:pt x="25704" y="1159840"/>
                  </a:lnTo>
                  <a:lnTo>
                    <a:pt x="31902" y="1164183"/>
                  </a:lnTo>
                  <a:lnTo>
                    <a:pt x="39560" y="1165872"/>
                  </a:lnTo>
                  <a:lnTo>
                    <a:pt x="844689" y="1179995"/>
                  </a:lnTo>
                  <a:lnTo>
                    <a:pt x="852284" y="1178483"/>
                  </a:lnTo>
                  <a:lnTo>
                    <a:pt x="858520" y="1174343"/>
                  </a:lnTo>
                  <a:lnTo>
                    <a:pt x="862774" y="1168171"/>
                  </a:lnTo>
                  <a:lnTo>
                    <a:pt x="864438" y="1160589"/>
                  </a:lnTo>
                  <a:close/>
                </a:path>
                <a:path w="1574800" h="2811145">
                  <a:moveTo>
                    <a:pt x="978522" y="1530388"/>
                  </a:moveTo>
                  <a:lnTo>
                    <a:pt x="37680" y="1494104"/>
                  </a:lnTo>
                  <a:lnTo>
                    <a:pt x="30187" y="1495590"/>
                  </a:lnTo>
                  <a:lnTo>
                    <a:pt x="23812" y="1499692"/>
                  </a:lnTo>
                  <a:lnTo>
                    <a:pt x="19342" y="1505864"/>
                  </a:lnTo>
                  <a:lnTo>
                    <a:pt x="17576" y="1513509"/>
                  </a:lnTo>
                  <a:lnTo>
                    <a:pt x="18986" y="1521218"/>
                  </a:lnTo>
                  <a:lnTo>
                    <a:pt x="23114" y="1527568"/>
                  </a:lnTo>
                  <a:lnTo>
                    <a:pt x="29324" y="1531912"/>
                  </a:lnTo>
                  <a:lnTo>
                    <a:pt x="36982" y="1533601"/>
                  </a:lnTo>
                  <a:lnTo>
                    <a:pt x="958773" y="1549781"/>
                  </a:lnTo>
                  <a:lnTo>
                    <a:pt x="966368" y="1548269"/>
                  </a:lnTo>
                  <a:lnTo>
                    <a:pt x="972604" y="1544129"/>
                  </a:lnTo>
                  <a:lnTo>
                    <a:pt x="976858" y="1537970"/>
                  </a:lnTo>
                  <a:lnTo>
                    <a:pt x="978522" y="1530388"/>
                  </a:lnTo>
                  <a:close/>
                </a:path>
                <a:path w="1574800" h="2811145">
                  <a:moveTo>
                    <a:pt x="995502" y="1293012"/>
                  </a:moveTo>
                  <a:lnTo>
                    <a:pt x="41376" y="1256512"/>
                  </a:lnTo>
                  <a:lnTo>
                    <a:pt x="33426" y="1258023"/>
                  </a:lnTo>
                  <a:lnTo>
                    <a:pt x="27190" y="1262164"/>
                  </a:lnTo>
                  <a:lnTo>
                    <a:pt x="22936" y="1268323"/>
                  </a:lnTo>
                  <a:lnTo>
                    <a:pt x="21272" y="1275905"/>
                  </a:lnTo>
                  <a:lnTo>
                    <a:pt x="22694" y="1283627"/>
                  </a:lnTo>
                  <a:lnTo>
                    <a:pt x="26822" y="1289977"/>
                  </a:lnTo>
                  <a:lnTo>
                    <a:pt x="33020" y="1294320"/>
                  </a:lnTo>
                  <a:lnTo>
                    <a:pt x="40690" y="1296009"/>
                  </a:lnTo>
                  <a:lnTo>
                    <a:pt x="975766" y="1312418"/>
                  </a:lnTo>
                  <a:lnTo>
                    <a:pt x="983348" y="1310906"/>
                  </a:lnTo>
                  <a:lnTo>
                    <a:pt x="989584" y="1306766"/>
                  </a:lnTo>
                  <a:lnTo>
                    <a:pt x="993851" y="1300594"/>
                  </a:lnTo>
                  <a:lnTo>
                    <a:pt x="995502" y="1293012"/>
                  </a:lnTo>
                  <a:close/>
                </a:path>
                <a:path w="1574800" h="2811145">
                  <a:moveTo>
                    <a:pt x="1020991" y="1039774"/>
                  </a:moveTo>
                  <a:lnTo>
                    <a:pt x="45237" y="1002880"/>
                  </a:lnTo>
                  <a:lnTo>
                    <a:pt x="37731" y="1004239"/>
                  </a:lnTo>
                  <a:lnTo>
                    <a:pt x="31356" y="1008367"/>
                  </a:lnTo>
                  <a:lnTo>
                    <a:pt x="26898" y="1014590"/>
                  </a:lnTo>
                  <a:lnTo>
                    <a:pt x="25133" y="1022286"/>
                  </a:lnTo>
                  <a:lnTo>
                    <a:pt x="26555" y="1029995"/>
                  </a:lnTo>
                  <a:lnTo>
                    <a:pt x="30670" y="1036345"/>
                  </a:lnTo>
                  <a:lnTo>
                    <a:pt x="36880" y="1040688"/>
                  </a:lnTo>
                  <a:lnTo>
                    <a:pt x="44538" y="1042377"/>
                  </a:lnTo>
                  <a:lnTo>
                    <a:pt x="1001255" y="1059167"/>
                  </a:lnTo>
                  <a:lnTo>
                    <a:pt x="1008837" y="1057656"/>
                  </a:lnTo>
                  <a:lnTo>
                    <a:pt x="1015085" y="1053515"/>
                  </a:lnTo>
                  <a:lnTo>
                    <a:pt x="1019340" y="1047356"/>
                  </a:lnTo>
                  <a:lnTo>
                    <a:pt x="1020991" y="1039774"/>
                  </a:lnTo>
                  <a:close/>
                </a:path>
                <a:path w="1574800" h="2811145">
                  <a:moveTo>
                    <a:pt x="1073861" y="1779803"/>
                  </a:moveTo>
                  <a:lnTo>
                    <a:pt x="35915" y="1741817"/>
                  </a:lnTo>
                  <a:lnTo>
                    <a:pt x="28117" y="1743214"/>
                  </a:lnTo>
                  <a:lnTo>
                    <a:pt x="21767" y="1747342"/>
                  </a:lnTo>
                  <a:lnTo>
                    <a:pt x="17475" y="1753552"/>
                  </a:lnTo>
                  <a:lnTo>
                    <a:pt x="15811" y="1761223"/>
                  </a:lnTo>
                  <a:lnTo>
                    <a:pt x="17221" y="1768932"/>
                  </a:lnTo>
                  <a:lnTo>
                    <a:pt x="21348" y="1775282"/>
                  </a:lnTo>
                  <a:lnTo>
                    <a:pt x="27559" y="1779625"/>
                  </a:lnTo>
                  <a:lnTo>
                    <a:pt x="35217" y="1781314"/>
                  </a:lnTo>
                  <a:lnTo>
                    <a:pt x="1054112" y="1799209"/>
                  </a:lnTo>
                  <a:lnTo>
                    <a:pt x="1061707" y="1797697"/>
                  </a:lnTo>
                  <a:lnTo>
                    <a:pt x="1067943" y="1793557"/>
                  </a:lnTo>
                  <a:lnTo>
                    <a:pt x="1072210" y="1787398"/>
                  </a:lnTo>
                  <a:lnTo>
                    <a:pt x="1073861" y="1779803"/>
                  </a:lnTo>
                  <a:close/>
                </a:path>
                <a:path w="1574800" h="2811145">
                  <a:moveTo>
                    <a:pt x="1105039" y="2041017"/>
                  </a:moveTo>
                  <a:lnTo>
                    <a:pt x="30594" y="2002396"/>
                  </a:lnTo>
                  <a:lnTo>
                    <a:pt x="22745" y="2003793"/>
                  </a:lnTo>
                  <a:lnTo>
                    <a:pt x="16408" y="2007908"/>
                  </a:lnTo>
                  <a:lnTo>
                    <a:pt x="12141" y="2014118"/>
                  </a:lnTo>
                  <a:lnTo>
                    <a:pt x="10490" y="2021789"/>
                  </a:lnTo>
                  <a:lnTo>
                    <a:pt x="11912" y="2029510"/>
                  </a:lnTo>
                  <a:lnTo>
                    <a:pt x="16040" y="2035860"/>
                  </a:lnTo>
                  <a:lnTo>
                    <a:pt x="22237" y="2040204"/>
                  </a:lnTo>
                  <a:lnTo>
                    <a:pt x="29895" y="2041893"/>
                  </a:lnTo>
                  <a:lnTo>
                    <a:pt x="1085303" y="2060422"/>
                  </a:lnTo>
                  <a:lnTo>
                    <a:pt x="1092885" y="2058911"/>
                  </a:lnTo>
                  <a:lnTo>
                    <a:pt x="1099134" y="2054771"/>
                  </a:lnTo>
                  <a:lnTo>
                    <a:pt x="1103388" y="2048598"/>
                  </a:lnTo>
                  <a:lnTo>
                    <a:pt x="1105039" y="2041017"/>
                  </a:lnTo>
                  <a:close/>
                </a:path>
                <a:path w="1574800" h="2811145">
                  <a:moveTo>
                    <a:pt x="1107986" y="663206"/>
                  </a:moveTo>
                  <a:lnTo>
                    <a:pt x="52882" y="624916"/>
                  </a:lnTo>
                  <a:lnTo>
                    <a:pt x="45186" y="626516"/>
                  </a:lnTo>
                  <a:lnTo>
                    <a:pt x="38823" y="630618"/>
                  </a:lnTo>
                  <a:lnTo>
                    <a:pt x="34480" y="636714"/>
                  </a:lnTo>
                  <a:lnTo>
                    <a:pt x="32791" y="644321"/>
                  </a:lnTo>
                  <a:lnTo>
                    <a:pt x="34201" y="652030"/>
                  </a:lnTo>
                  <a:lnTo>
                    <a:pt x="38328" y="658380"/>
                  </a:lnTo>
                  <a:lnTo>
                    <a:pt x="44526" y="662724"/>
                  </a:lnTo>
                  <a:lnTo>
                    <a:pt x="52197" y="664413"/>
                  </a:lnTo>
                  <a:lnTo>
                    <a:pt x="1088237" y="682599"/>
                  </a:lnTo>
                  <a:lnTo>
                    <a:pt x="1095832" y="681088"/>
                  </a:lnTo>
                  <a:lnTo>
                    <a:pt x="1102067" y="676948"/>
                  </a:lnTo>
                  <a:lnTo>
                    <a:pt x="1106335" y="670788"/>
                  </a:lnTo>
                  <a:lnTo>
                    <a:pt x="1107986" y="663206"/>
                  </a:lnTo>
                  <a:close/>
                </a:path>
                <a:path w="1574800" h="2811145">
                  <a:moveTo>
                    <a:pt x="1135938" y="2288514"/>
                  </a:moveTo>
                  <a:lnTo>
                    <a:pt x="27990" y="2249309"/>
                  </a:lnTo>
                  <a:lnTo>
                    <a:pt x="20040" y="2250821"/>
                  </a:lnTo>
                  <a:lnTo>
                    <a:pt x="13804" y="2254961"/>
                  </a:lnTo>
                  <a:lnTo>
                    <a:pt x="9550" y="2261120"/>
                  </a:lnTo>
                  <a:lnTo>
                    <a:pt x="7886" y="2268702"/>
                  </a:lnTo>
                  <a:lnTo>
                    <a:pt x="9309" y="2276411"/>
                  </a:lnTo>
                  <a:lnTo>
                    <a:pt x="13436" y="2282774"/>
                  </a:lnTo>
                  <a:lnTo>
                    <a:pt x="19634" y="2287105"/>
                  </a:lnTo>
                  <a:lnTo>
                    <a:pt x="27292" y="2288794"/>
                  </a:lnTo>
                  <a:lnTo>
                    <a:pt x="1116190" y="2307920"/>
                  </a:lnTo>
                  <a:lnTo>
                    <a:pt x="1123784" y="2306409"/>
                  </a:lnTo>
                  <a:lnTo>
                    <a:pt x="1130020" y="2302268"/>
                  </a:lnTo>
                  <a:lnTo>
                    <a:pt x="1134275" y="2296096"/>
                  </a:lnTo>
                  <a:lnTo>
                    <a:pt x="1135938" y="2288514"/>
                  </a:lnTo>
                  <a:close/>
                </a:path>
                <a:path w="1574800" h="2811145">
                  <a:moveTo>
                    <a:pt x="1177480" y="2545994"/>
                  </a:moveTo>
                  <a:lnTo>
                    <a:pt x="22860" y="2505964"/>
                  </a:lnTo>
                  <a:lnTo>
                    <a:pt x="14909" y="2507475"/>
                  </a:lnTo>
                  <a:lnTo>
                    <a:pt x="8674" y="2511615"/>
                  </a:lnTo>
                  <a:lnTo>
                    <a:pt x="4419" y="2517775"/>
                  </a:lnTo>
                  <a:lnTo>
                    <a:pt x="2755" y="2525369"/>
                  </a:lnTo>
                  <a:lnTo>
                    <a:pt x="4178" y="2533078"/>
                  </a:lnTo>
                  <a:lnTo>
                    <a:pt x="8305" y="2539428"/>
                  </a:lnTo>
                  <a:lnTo>
                    <a:pt x="14503" y="2543772"/>
                  </a:lnTo>
                  <a:lnTo>
                    <a:pt x="22161" y="2545461"/>
                  </a:lnTo>
                  <a:lnTo>
                    <a:pt x="1157732" y="2565400"/>
                  </a:lnTo>
                  <a:lnTo>
                    <a:pt x="1165326" y="2563888"/>
                  </a:lnTo>
                  <a:lnTo>
                    <a:pt x="1171562" y="2559748"/>
                  </a:lnTo>
                  <a:lnTo>
                    <a:pt x="1175816" y="2553576"/>
                  </a:lnTo>
                  <a:lnTo>
                    <a:pt x="1177480" y="2545994"/>
                  </a:lnTo>
                  <a:close/>
                </a:path>
                <a:path w="1574800" h="2811145">
                  <a:moveTo>
                    <a:pt x="1193139" y="2791193"/>
                  </a:moveTo>
                  <a:lnTo>
                    <a:pt x="20104" y="2750845"/>
                  </a:lnTo>
                  <a:lnTo>
                    <a:pt x="12623" y="2752140"/>
                  </a:lnTo>
                  <a:lnTo>
                    <a:pt x="6248" y="2756281"/>
                  </a:lnTo>
                  <a:lnTo>
                    <a:pt x="1765" y="2762542"/>
                  </a:lnTo>
                  <a:lnTo>
                    <a:pt x="0" y="2770238"/>
                  </a:lnTo>
                  <a:lnTo>
                    <a:pt x="1422" y="2777947"/>
                  </a:lnTo>
                  <a:lnTo>
                    <a:pt x="5537" y="2784310"/>
                  </a:lnTo>
                  <a:lnTo>
                    <a:pt x="11747" y="2788640"/>
                  </a:lnTo>
                  <a:lnTo>
                    <a:pt x="19405" y="2790329"/>
                  </a:lnTo>
                  <a:lnTo>
                    <a:pt x="1173403" y="2810586"/>
                  </a:lnTo>
                  <a:lnTo>
                    <a:pt x="1180985" y="2809075"/>
                  </a:lnTo>
                  <a:lnTo>
                    <a:pt x="1187221" y="2804934"/>
                  </a:lnTo>
                  <a:lnTo>
                    <a:pt x="1191488" y="2798775"/>
                  </a:lnTo>
                  <a:lnTo>
                    <a:pt x="1193139" y="2791193"/>
                  </a:lnTo>
                  <a:close/>
                </a:path>
                <a:path w="1574800" h="2811145">
                  <a:moveTo>
                    <a:pt x="1277327" y="796290"/>
                  </a:moveTo>
                  <a:lnTo>
                    <a:pt x="54978" y="755078"/>
                  </a:lnTo>
                  <a:lnTo>
                    <a:pt x="47599" y="756602"/>
                  </a:lnTo>
                  <a:lnTo>
                    <a:pt x="41211" y="760704"/>
                  </a:lnTo>
                  <a:lnTo>
                    <a:pt x="36677" y="766851"/>
                  </a:lnTo>
                  <a:lnTo>
                    <a:pt x="34874" y="774471"/>
                  </a:lnTo>
                  <a:lnTo>
                    <a:pt x="36296" y="782180"/>
                  </a:lnTo>
                  <a:lnTo>
                    <a:pt x="40424" y="788543"/>
                  </a:lnTo>
                  <a:lnTo>
                    <a:pt x="46621" y="792873"/>
                  </a:lnTo>
                  <a:lnTo>
                    <a:pt x="54279" y="794562"/>
                  </a:lnTo>
                  <a:lnTo>
                    <a:pt x="1257579" y="815695"/>
                  </a:lnTo>
                  <a:lnTo>
                    <a:pt x="1265174" y="814184"/>
                  </a:lnTo>
                  <a:lnTo>
                    <a:pt x="1271409" y="810044"/>
                  </a:lnTo>
                  <a:lnTo>
                    <a:pt x="1275664" y="803871"/>
                  </a:lnTo>
                  <a:lnTo>
                    <a:pt x="1277327" y="796290"/>
                  </a:lnTo>
                  <a:close/>
                </a:path>
                <a:path w="1574800" h="2811145">
                  <a:moveTo>
                    <a:pt x="1308849" y="543153"/>
                  </a:moveTo>
                  <a:lnTo>
                    <a:pt x="58686" y="501446"/>
                  </a:lnTo>
                  <a:lnTo>
                    <a:pt x="51155" y="502767"/>
                  </a:lnTo>
                  <a:lnTo>
                    <a:pt x="44780" y="506895"/>
                  </a:lnTo>
                  <a:lnTo>
                    <a:pt x="40335" y="513143"/>
                  </a:lnTo>
                  <a:lnTo>
                    <a:pt x="38582" y="520839"/>
                  </a:lnTo>
                  <a:lnTo>
                    <a:pt x="40005" y="528548"/>
                  </a:lnTo>
                  <a:lnTo>
                    <a:pt x="44119" y="534911"/>
                  </a:lnTo>
                  <a:lnTo>
                    <a:pt x="50330" y="539242"/>
                  </a:lnTo>
                  <a:lnTo>
                    <a:pt x="57988" y="540931"/>
                  </a:lnTo>
                  <a:lnTo>
                    <a:pt x="1289113" y="562546"/>
                  </a:lnTo>
                  <a:lnTo>
                    <a:pt x="1296708" y="561035"/>
                  </a:lnTo>
                  <a:lnTo>
                    <a:pt x="1302943" y="556895"/>
                  </a:lnTo>
                  <a:lnTo>
                    <a:pt x="1307198" y="550735"/>
                  </a:lnTo>
                  <a:lnTo>
                    <a:pt x="1308849" y="543153"/>
                  </a:lnTo>
                  <a:close/>
                </a:path>
                <a:path w="1574800" h="2811145">
                  <a:moveTo>
                    <a:pt x="1315707" y="2172170"/>
                  </a:moveTo>
                  <a:lnTo>
                    <a:pt x="30251" y="2129840"/>
                  </a:lnTo>
                  <a:lnTo>
                    <a:pt x="22720" y="2131123"/>
                  </a:lnTo>
                  <a:lnTo>
                    <a:pt x="16357" y="2135251"/>
                  </a:lnTo>
                  <a:lnTo>
                    <a:pt x="11899" y="2141537"/>
                  </a:lnTo>
                  <a:lnTo>
                    <a:pt x="10147" y="2149246"/>
                  </a:lnTo>
                  <a:lnTo>
                    <a:pt x="11569" y="2156955"/>
                  </a:lnTo>
                  <a:lnTo>
                    <a:pt x="15684" y="2163305"/>
                  </a:lnTo>
                  <a:lnTo>
                    <a:pt x="21894" y="2167648"/>
                  </a:lnTo>
                  <a:lnTo>
                    <a:pt x="29552" y="2169337"/>
                  </a:lnTo>
                  <a:lnTo>
                    <a:pt x="1295958" y="2191562"/>
                  </a:lnTo>
                  <a:lnTo>
                    <a:pt x="1303553" y="2190051"/>
                  </a:lnTo>
                  <a:lnTo>
                    <a:pt x="1309789" y="2185911"/>
                  </a:lnTo>
                  <a:lnTo>
                    <a:pt x="1314043" y="2179751"/>
                  </a:lnTo>
                  <a:lnTo>
                    <a:pt x="1315707" y="2172170"/>
                  </a:lnTo>
                  <a:close/>
                </a:path>
                <a:path w="1574800" h="2811145">
                  <a:moveTo>
                    <a:pt x="1332611" y="165481"/>
                  </a:moveTo>
                  <a:lnTo>
                    <a:pt x="65214" y="123469"/>
                  </a:lnTo>
                  <a:lnTo>
                    <a:pt x="57746" y="124853"/>
                  </a:lnTo>
                  <a:lnTo>
                    <a:pt x="51371" y="128968"/>
                  </a:lnTo>
                  <a:lnTo>
                    <a:pt x="46888" y="135191"/>
                  </a:lnTo>
                  <a:lnTo>
                    <a:pt x="45110" y="142862"/>
                  </a:lnTo>
                  <a:lnTo>
                    <a:pt x="46532" y="150583"/>
                  </a:lnTo>
                  <a:lnTo>
                    <a:pt x="50647" y="156933"/>
                  </a:lnTo>
                  <a:lnTo>
                    <a:pt x="56857" y="161277"/>
                  </a:lnTo>
                  <a:lnTo>
                    <a:pt x="64516" y="162966"/>
                  </a:lnTo>
                  <a:lnTo>
                    <a:pt x="1312862" y="184873"/>
                  </a:lnTo>
                  <a:lnTo>
                    <a:pt x="1320457" y="183362"/>
                  </a:lnTo>
                  <a:lnTo>
                    <a:pt x="1326692" y="179222"/>
                  </a:lnTo>
                  <a:lnTo>
                    <a:pt x="1330960" y="173062"/>
                  </a:lnTo>
                  <a:lnTo>
                    <a:pt x="1332611" y="165481"/>
                  </a:lnTo>
                  <a:close/>
                </a:path>
                <a:path w="1574800" h="2811145">
                  <a:moveTo>
                    <a:pt x="1494663" y="1673301"/>
                  </a:moveTo>
                  <a:lnTo>
                    <a:pt x="40703" y="1628013"/>
                  </a:lnTo>
                  <a:lnTo>
                    <a:pt x="33350" y="1629422"/>
                  </a:lnTo>
                  <a:lnTo>
                    <a:pt x="26962" y="1633537"/>
                  </a:lnTo>
                  <a:lnTo>
                    <a:pt x="22415" y="1639747"/>
                  </a:lnTo>
                  <a:lnTo>
                    <a:pt x="20599" y="1647418"/>
                  </a:lnTo>
                  <a:lnTo>
                    <a:pt x="22021" y="1655127"/>
                  </a:lnTo>
                  <a:lnTo>
                    <a:pt x="26149" y="1661477"/>
                  </a:lnTo>
                  <a:lnTo>
                    <a:pt x="32346" y="1665820"/>
                  </a:lnTo>
                  <a:lnTo>
                    <a:pt x="40005" y="1667510"/>
                  </a:lnTo>
                  <a:lnTo>
                    <a:pt x="1474914" y="1692706"/>
                  </a:lnTo>
                  <a:lnTo>
                    <a:pt x="1482509" y="1691195"/>
                  </a:lnTo>
                  <a:lnTo>
                    <a:pt x="1488744" y="1687055"/>
                  </a:lnTo>
                  <a:lnTo>
                    <a:pt x="1492999" y="1680883"/>
                  </a:lnTo>
                  <a:lnTo>
                    <a:pt x="1494663" y="1673301"/>
                  </a:lnTo>
                  <a:close/>
                </a:path>
                <a:path w="1574800" h="2811145">
                  <a:moveTo>
                    <a:pt x="1537131" y="299186"/>
                  </a:moveTo>
                  <a:lnTo>
                    <a:pt x="68199" y="253631"/>
                  </a:lnTo>
                  <a:lnTo>
                    <a:pt x="60883" y="255117"/>
                  </a:lnTo>
                  <a:lnTo>
                    <a:pt x="54495" y="259232"/>
                  </a:lnTo>
                  <a:lnTo>
                    <a:pt x="49923" y="265391"/>
                  </a:lnTo>
                  <a:lnTo>
                    <a:pt x="48107" y="273037"/>
                  </a:lnTo>
                  <a:lnTo>
                    <a:pt x="49517" y="280746"/>
                  </a:lnTo>
                  <a:lnTo>
                    <a:pt x="53644" y="287096"/>
                  </a:lnTo>
                  <a:lnTo>
                    <a:pt x="59842" y="291439"/>
                  </a:lnTo>
                  <a:lnTo>
                    <a:pt x="67513" y="293128"/>
                  </a:lnTo>
                  <a:lnTo>
                    <a:pt x="1517396" y="318579"/>
                  </a:lnTo>
                  <a:lnTo>
                    <a:pt x="1524977" y="317068"/>
                  </a:lnTo>
                  <a:lnTo>
                    <a:pt x="1531226" y="312928"/>
                  </a:lnTo>
                  <a:lnTo>
                    <a:pt x="1535480" y="306768"/>
                  </a:lnTo>
                  <a:lnTo>
                    <a:pt x="1537131" y="299186"/>
                  </a:lnTo>
                  <a:close/>
                </a:path>
                <a:path w="1574800" h="2811145">
                  <a:moveTo>
                    <a:pt x="1557261" y="2687853"/>
                  </a:moveTo>
                  <a:lnTo>
                    <a:pt x="25336" y="2641193"/>
                  </a:lnTo>
                  <a:lnTo>
                    <a:pt x="17767" y="2642552"/>
                  </a:lnTo>
                  <a:lnTo>
                    <a:pt x="11391" y="2646680"/>
                  </a:lnTo>
                  <a:lnTo>
                    <a:pt x="6972" y="2652903"/>
                  </a:lnTo>
                  <a:lnTo>
                    <a:pt x="5245" y="2660586"/>
                  </a:lnTo>
                  <a:lnTo>
                    <a:pt x="6654" y="2668308"/>
                  </a:lnTo>
                  <a:lnTo>
                    <a:pt x="10782" y="2674658"/>
                  </a:lnTo>
                  <a:lnTo>
                    <a:pt x="16979" y="2679001"/>
                  </a:lnTo>
                  <a:lnTo>
                    <a:pt x="24650" y="2680690"/>
                  </a:lnTo>
                  <a:lnTo>
                    <a:pt x="1537512" y="2707246"/>
                  </a:lnTo>
                  <a:lnTo>
                    <a:pt x="1545107" y="2705735"/>
                  </a:lnTo>
                  <a:lnTo>
                    <a:pt x="1551343" y="2701594"/>
                  </a:lnTo>
                  <a:lnTo>
                    <a:pt x="1555597" y="2695435"/>
                  </a:lnTo>
                  <a:lnTo>
                    <a:pt x="1557261" y="2687853"/>
                  </a:lnTo>
                  <a:close/>
                </a:path>
                <a:path w="1574800" h="2811145">
                  <a:moveTo>
                    <a:pt x="1574203" y="46139"/>
                  </a:moveTo>
                  <a:lnTo>
                    <a:pt x="71742" y="0"/>
                  </a:lnTo>
                  <a:lnTo>
                    <a:pt x="64109" y="1485"/>
                  </a:lnTo>
                  <a:lnTo>
                    <a:pt x="57746" y="5600"/>
                  </a:lnTo>
                  <a:lnTo>
                    <a:pt x="53352" y="11760"/>
                  </a:lnTo>
                  <a:lnTo>
                    <a:pt x="51638" y="19405"/>
                  </a:lnTo>
                  <a:lnTo>
                    <a:pt x="53060" y="27114"/>
                  </a:lnTo>
                  <a:lnTo>
                    <a:pt x="57175" y="33464"/>
                  </a:lnTo>
                  <a:lnTo>
                    <a:pt x="63385" y="37807"/>
                  </a:lnTo>
                  <a:lnTo>
                    <a:pt x="71043" y="39497"/>
                  </a:lnTo>
                  <a:lnTo>
                    <a:pt x="1554454" y="65544"/>
                  </a:lnTo>
                  <a:lnTo>
                    <a:pt x="1562049" y="64020"/>
                  </a:lnTo>
                  <a:lnTo>
                    <a:pt x="1568284" y="59880"/>
                  </a:lnTo>
                  <a:lnTo>
                    <a:pt x="1572552" y="53721"/>
                  </a:lnTo>
                  <a:lnTo>
                    <a:pt x="1574203" y="46139"/>
                  </a:lnTo>
                  <a:close/>
                </a:path>
              </a:pathLst>
            </a:custGeom>
            <a:solidFill>
              <a:srgbClr val="1D1D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4902510" y="6360159"/>
              <a:ext cx="607060" cy="1483995"/>
            </a:xfrm>
            <a:custGeom>
              <a:avLst/>
              <a:gdLst/>
              <a:ahLst/>
              <a:cxnLst/>
              <a:rect l="l" t="t" r="r" b="b"/>
              <a:pathLst>
                <a:path w="607059" h="1483995">
                  <a:moveTo>
                    <a:pt x="589051" y="1032776"/>
                  </a:moveTo>
                  <a:lnTo>
                    <a:pt x="586117" y="1021384"/>
                  </a:lnTo>
                  <a:lnTo>
                    <a:pt x="578993" y="1012024"/>
                  </a:lnTo>
                  <a:lnTo>
                    <a:pt x="569163" y="1006322"/>
                  </a:lnTo>
                  <a:lnTo>
                    <a:pt x="557911" y="1004722"/>
                  </a:lnTo>
                  <a:lnTo>
                    <a:pt x="546531" y="1007643"/>
                  </a:lnTo>
                  <a:lnTo>
                    <a:pt x="503859" y="1029309"/>
                  </a:lnTo>
                  <a:lnTo>
                    <a:pt x="461899" y="1052626"/>
                  </a:lnTo>
                  <a:lnTo>
                    <a:pt x="420700" y="1077544"/>
                  </a:lnTo>
                  <a:lnTo>
                    <a:pt x="380314" y="1104023"/>
                  </a:lnTo>
                  <a:lnTo>
                    <a:pt x="340791" y="1132027"/>
                  </a:lnTo>
                  <a:lnTo>
                    <a:pt x="302183" y="1161503"/>
                  </a:lnTo>
                  <a:lnTo>
                    <a:pt x="264541" y="1192441"/>
                  </a:lnTo>
                  <a:lnTo>
                    <a:pt x="227901" y="1224762"/>
                  </a:lnTo>
                  <a:lnTo>
                    <a:pt x="192328" y="1258455"/>
                  </a:lnTo>
                  <a:lnTo>
                    <a:pt x="157861" y="1293456"/>
                  </a:lnTo>
                  <a:lnTo>
                    <a:pt x="124561" y="1329753"/>
                  </a:lnTo>
                  <a:lnTo>
                    <a:pt x="92456" y="1367282"/>
                  </a:lnTo>
                  <a:lnTo>
                    <a:pt x="57010" y="1281760"/>
                  </a:lnTo>
                  <a:lnTo>
                    <a:pt x="50431" y="1271993"/>
                  </a:lnTo>
                  <a:lnTo>
                    <a:pt x="40970" y="1265720"/>
                  </a:lnTo>
                  <a:lnTo>
                    <a:pt x="29832" y="1263459"/>
                  </a:lnTo>
                  <a:lnTo>
                    <a:pt x="18288" y="1265732"/>
                  </a:lnTo>
                  <a:lnTo>
                    <a:pt x="8534" y="1272298"/>
                  </a:lnTo>
                  <a:lnTo>
                    <a:pt x="2260" y="1281760"/>
                  </a:lnTo>
                  <a:lnTo>
                    <a:pt x="0" y="1292898"/>
                  </a:lnTo>
                  <a:lnTo>
                    <a:pt x="2260" y="1304442"/>
                  </a:lnTo>
                  <a:lnTo>
                    <a:pt x="76619" y="1483804"/>
                  </a:lnTo>
                  <a:lnTo>
                    <a:pt x="107848" y="1443075"/>
                  </a:lnTo>
                  <a:lnTo>
                    <a:pt x="139928" y="1402854"/>
                  </a:lnTo>
                  <a:lnTo>
                    <a:pt x="173393" y="1363992"/>
                  </a:lnTo>
                  <a:lnTo>
                    <a:pt x="208229" y="1326540"/>
                  </a:lnTo>
                  <a:lnTo>
                    <a:pt x="244335" y="1290535"/>
                  </a:lnTo>
                  <a:lnTo>
                    <a:pt x="281673" y="1256042"/>
                  </a:lnTo>
                  <a:lnTo>
                    <a:pt x="320179" y="1223111"/>
                  </a:lnTo>
                  <a:lnTo>
                    <a:pt x="359803" y="1191780"/>
                  </a:lnTo>
                  <a:lnTo>
                    <a:pt x="400456" y="1162113"/>
                  </a:lnTo>
                  <a:lnTo>
                    <a:pt x="442099" y="1134135"/>
                  </a:lnTo>
                  <a:lnTo>
                    <a:pt x="484682" y="1107922"/>
                  </a:lnTo>
                  <a:lnTo>
                    <a:pt x="528116" y="1083513"/>
                  </a:lnTo>
                  <a:lnTo>
                    <a:pt x="572363" y="1060958"/>
                  </a:lnTo>
                  <a:lnTo>
                    <a:pt x="581723" y="1053833"/>
                  </a:lnTo>
                  <a:lnTo>
                    <a:pt x="587438" y="1044016"/>
                  </a:lnTo>
                  <a:lnTo>
                    <a:pt x="589051" y="1032776"/>
                  </a:lnTo>
                  <a:close/>
                </a:path>
                <a:path w="607059" h="1483995">
                  <a:moveTo>
                    <a:pt x="597827" y="533666"/>
                  </a:moveTo>
                  <a:lnTo>
                    <a:pt x="594893" y="522274"/>
                  </a:lnTo>
                  <a:lnTo>
                    <a:pt x="587768" y="512914"/>
                  </a:lnTo>
                  <a:lnTo>
                    <a:pt x="577938" y="507212"/>
                  </a:lnTo>
                  <a:lnTo>
                    <a:pt x="566699" y="505612"/>
                  </a:lnTo>
                  <a:lnTo>
                    <a:pt x="555307" y="508520"/>
                  </a:lnTo>
                  <a:lnTo>
                    <a:pt x="512635" y="530199"/>
                  </a:lnTo>
                  <a:lnTo>
                    <a:pt x="470674" y="553504"/>
                  </a:lnTo>
                  <a:lnTo>
                    <a:pt x="429475" y="578421"/>
                  </a:lnTo>
                  <a:lnTo>
                    <a:pt x="389089" y="604901"/>
                  </a:lnTo>
                  <a:lnTo>
                    <a:pt x="349567" y="632904"/>
                  </a:lnTo>
                  <a:lnTo>
                    <a:pt x="310959" y="662393"/>
                  </a:lnTo>
                  <a:lnTo>
                    <a:pt x="273316" y="693318"/>
                  </a:lnTo>
                  <a:lnTo>
                    <a:pt x="236677" y="725639"/>
                  </a:lnTo>
                  <a:lnTo>
                    <a:pt x="201104" y="759333"/>
                  </a:lnTo>
                  <a:lnTo>
                    <a:pt x="166636" y="794346"/>
                  </a:lnTo>
                  <a:lnTo>
                    <a:pt x="133324" y="830630"/>
                  </a:lnTo>
                  <a:lnTo>
                    <a:pt x="101231" y="868159"/>
                  </a:lnTo>
                  <a:lnTo>
                    <a:pt x="65773" y="782650"/>
                  </a:lnTo>
                  <a:lnTo>
                    <a:pt x="59194" y="772896"/>
                  </a:lnTo>
                  <a:lnTo>
                    <a:pt x="49720" y="766622"/>
                  </a:lnTo>
                  <a:lnTo>
                    <a:pt x="38595" y="764362"/>
                  </a:lnTo>
                  <a:lnTo>
                    <a:pt x="27051" y="766635"/>
                  </a:lnTo>
                  <a:lnTo>
                    <a:pt x="17284" y="773201"/>
                  </a:lnTo>
                  <a:lnTo>
                    <a:pt x="11023" y="782662"/>
                  </a:lnTo>
                  <a:lnTo>
                    <a:pt x="8763" y="793800"/>
                  </a:lnTo>
                  <a:lnTo>
                    <a:pt x="11023" y="805345"/>
                  </a:lnTo>
                  <a:lnTo>
                    <a:pt x="85394" y="984694"/>
                  </a:lnTo>
                  <a:lnTo>
                    <a:pt x="116624" y="943952"/>
                  </a:lnTo>
                  <a:lnTo>
                    <a:pt x="148691" y="903732"/>
                  </a:lnTo>
                  <a:lnTo>
                    <a:pt x="182168" y="864870"/>
                  </a:lnTo>
                  <a:lnTo>
                    <a:pt x="216992" y="827417"/>
                  </a:lnTo>
                  <a:lnTo>
                    <a:pt x="253111" y="791413"/>
                  </a:lnTo>
                  <a:lnTo>
                    <a:pt x="290449" y="756920"/>
                  </a:lnTo>
                  <a:lnTo>
                    <a:pt x="328968" y="723988"/>
                  </a:lnTo>
                  <a:lnTo>
                    <a:pt x="368579" y="692658"/>
                  </a:lnTo>
                  <a:lnTo>
                    <a:pt x="409244" y="662990"/>
                  </a:lnTo>
                  <a:lnTo>
                    <a:pt x="450888" y="635025"/>
                  </a:lnTo>
                  <a:lnTo>
                    <a:pt x="493458" y="608812"/>
                  </a:lnTo>
                  <a:lnTo>
                    <a:pt x="536892" y="584403"/>
                  </a:lnTo>
                  <a:lnTo>
                    <a:pt x="581139" y="561848"/>
                  </a:lnTo>
                  <a:lnTo>
                    <a:pt x="590499" y="554723"/>
                  </a:lnTo>
                  <a:lnTo>
                    <a:pt x="596214" y="544906"/>
                  </a:lnTo>
                  <a:lnTo>
                    <a:pt x="597827" y="533666"/>
                  </a:lnTo>
                  <a:close/>
                </a:path>
                <a:path w="607059" h="1483995">
                  <a:moveTo>
                    <a:pt x="606704" y="28067"/>
                  </a:moveTo>
                  <a:lnTo>
                    <a:pt x="603783" y="16675"/>
                  </a:lnTo>
                  <a:lnTo>
                    <a:pt x="596646" y="7315"/>
                  </a:lnTo>
                  <a:lnTo>
                    <a:pt x="586828" y="1612"/>
                  </a:lnTo>
                  <a:lnTo>
                    <a:pt x="575589" y="0"/>
                  </a:lnTo>
                  <a:lnTo>
                    <a:pt x="564197" y="2921"/>
                  </a:lnTo>
                  <a:lnTo>
                    <a:pt x="521512" y="24587"/>
                  </a:lnTo>
                  <a:lnTo>
                    <a:pt x="479552" y="47904"/>
                  </a:lnTo>
                  <a:lnTo>
                    <a:pt x="438353" y="72821"/>
                  </a:lnTo>
                  <a:lnTo>
                    <a:pt x="397979" y="99301"/>
                  </a:lnTo>
                  <a:lnTo>
                    <a:pt x="358457" y="127304"/>
                  </a:lnTo>
                  <a:lnTo>
                    <a:pt x="319849" y="156794"/>
                  </a:lnTo>
                  <a:lnTo>
                    <a:pt x="282206" y="187718"/>
                  </a:lnTo>
                  <a:lnTo>
                    <a:pt x="245567" y="220052"/>
                  </a:lnTo>
                  <a:lnTo>
                    <a:pt x="209994" y="253733"/>
                  </a:lnTo>
                  <a:lnTo>
                    <a:pt x="175526" y="288747"/>
                  </a:lnTo>
                  <a:lnTo>
                    <a:pt x="142214" y="325031"/>
                  </a:lnTo>
                  <a:lnTo>
                    <a:pt x="110121" y="362559"/>
                  </a:lnTo>
                  <a:lnTo>
                    <a:pt x="74650" y="277037"/>
                  </a:lnTo>
                  <a:lnTo>
                    <a:pt x="68084" y="267284"/>
                  </a:lnTo>
                  <a:lnTo>
                    <a:pt x="58597" y="261023"/>
                  </a:lnTo>
                  <a:lnTo>
                    <a:pt x="47459" y="258762"/>
                  </a:lnTo>
                  <a:lnTo>
                    <a:pt x="35941" y="261023"/>
                  </a:lnTo>
                  <a:lnTo>
                    <a:pt x="26174" y="267589"/>
                  </a:lnTo>
                  <a:lnTo>
                    <a:pt x="19900" y="277050"/>
                  </a:lnTo>
                  <a:lnTo>
                    <a:pt x="17640" y="288175"/>
                  </a:lnTo>
                  <a:lnTo>
                    <a:pt x="19913" y="299720"/>
                  </a:lnTo>
                  <a:lnTo>
                    <a:pt x="94284" y="479082"/>
                  </a:lnTo>
                  <a:lnTo>
                    <a:pt x="125514" y="438353"/>
                  </a:lnTo>
                  <a:lnTo>
                    <a:pt x="157581" y="398132"/>
                  </a:lnTo>
                  <a:lnTo>
                    <a:pt x="191058" y="359270"/>
                  </a:lnTo>
                  <a:lnTo>
                    <a:pt x="225882" y="321818"/>
                  </a:lnTo>
                  <a:lnTo>
                    <a:pt x="262001" y="285813"/>
                  </a:lnTo>
                  <a:lnTo>
                    <a:pt x="299339" y="251333"/>
                  </a:lnTo>
                  <a:lnTo>
                    <a:pt x="337845" y="218389"/>
                  </a:lnTo>
                  <a:lnTo>
                    <a:pt x="377456" y="187058"/>
                  </a:lnTo>
                  <a:lnTo>
                    <a:pt x="418122" y="157391"/>
                  </a:lnTo>
                  <a:lnTo>
                    <a:pt x="459765" y="129425"/>
                  </a:lnTo>
                  <a:lnTo>
                    <a:pt x="502335" y="103212"/>
                  </a:lnTo>
                  <a:lnTo>
                    <a:pt x="545782" y="78803"/>
                  </a:lnTo>
                  <a:lnTo>
                    <a:pt x="590029" y="56235"/>
                  </a:lnTo>
                  <a:lnTo>
                    <a:pt x="599389" y="49123"/>
                  </a:lnTo>
                  <a:lnTo>
                    <a:pt x="605091" y="39306"/>
                  </a:lnTo>
                  <a:lnTo>
                    <a:pt x="606704" y="28067"/>
                  </a:lnTo>
                  <a:close/>
                </a:path>
              </a:pathLst>
            </a:custGeom>
            <a:solidFill>
              <a:srgbClr val="0074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3511848" y="9245041"/>
              <a:ext cx="1179195" cy="1033144"/>
            </a:xfrm>
            <a:custGeom>
              <a:avLst/>
              <a:gdLst/>
              <a:ahLst/>
              <a:cxnLst/>
              <a:rect l="l" t="t" r="r" b="b"/>
              <a:pathLst>
                <a:path w="1179194" h="1033145">
                  <a:moveTo>
                    <a:pt x="479056" y="254482"/>
                  </a:moveTo>
                  <a:lnTo>
                    <a:pt x="478028" y="230047"/>
                  </a:lnTo>
                  <a:lnTo>
                    <a:pt x="450773" y="38506"/>
                  </a:lnTo>
                  <a:lnTo>
                    <a:pt x="200494" y="15011"/>
                  </a:lnTo>
                  <a:lnTo>
                    <a:pt x="283857" y="233413"/>
                  </a:lnTo>
                  <a:lnTo>
                    <a:pt x="84747" y="603859"/>
                  </a:lnTo>
                  <a:lnTo>
                    <a:pt x="38341" y="638797"/>
                  </a:lnTo>
                  <a:lnTo>
                    <a:pt x="12890" y="672134"/>
                  </a:lnTo>
                  <a:lnTo>
                    <a:pt x="2184" y="697103"/>
                  </a:lnTo>
                  <a:lnTo>
                    <a:pt x="0" y="706932"/>
                  </a:lnTo>
                  <a:lnTo>
                    <a:pt x="167513" y="1032954"/>
                  </a:lnTo>
                  <a:lnTo>
                    <a:pt x="158623" y="722934"/>
                  </a:lnTo>
                  <a:lnTo>
                    <a:pt x="454723" y="322275"/>
                  </a:lnTo>
                  <a:lnTo>
                    <a:pt x="467258" y="301282"/>
                  </a:lnTo>
                  <a:lnTo>
                    <a:pt x="475411" y="278460"/>
                  </a:lnTo>
                  <a:lnTo>
                    <a:pt x="479056" y="254482"/>
                  </a:lnTo>
                  <a:close/>
                </a:path>
                <a:path w="1179194" h="1033145">
                  <a:moveTo>
                    <a:pt x="1178877" y="592010"/>
                  </a:moveTo>
                  <a:lnTo>
                    <a:pt x="1128547" y="607999"/>
                  </a:lnTo>
                  <a:lnTo>
                    <a:pt x="1080350" y="627824"/>
                  </a:lnTo>
                  <a:lnTo>
                    <a:pt x="1034516" y="651891"/>
                  </a:lnTo>
                  <a:lnTo>
                    <a:pt x="991298" y="680631"/>
                  </a:lnTo>
                  <a:lnTo>
                    <a:pt x="950925" y="714438"/>
                  </a:lnTo>
                  <a:lnTo>
                    <a:pt x="720801" y="0"/>
                  </a:lnTo>
                  <a:lnTo>
                    <a:pt x="502323" y="80772"/>
                  </a:lnTo>
                  <a:lnTo>
                    <a:pt x="925842" y="995235"/>
                  </a:lnTo>
                  <a:lnTo>
                    <a:pt x="1178877" y="592010"/>
                  </a:lnTo>
                  <a:close/>
                </a:path>
              </a:pathLst>
            </a:custGeom>
            <a:solidFill>
              <a:srgbClr val="E994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3594895" y="8479237"/>
              <a:ext cx="681990" cy="911860"/>
            </a:xfrm>
            <a:custGeom>
              <a:avLst/>
              <a:gdLst/>
              <a:ahLst/>
              <a:cxnLst/>
              <a:rect l="l" t="t" r="r" b="b"/>
              <a:pathLst>
                <a:path w="681990" h="911859">
                  <a:moveTo>
                    <a:pt x="284649" y="911452"/>
                  </a:moveTo>
                  <a:lnTo>
                    <a:pt x="241748" y="908760"/>
                  </a:lnTo>
                  <a:lnTo>
                    <a:pt x="200341" y="902717"/>
                  </a:lnTo>
                  <a:lnTo>
                    <a:pt x="160427" y="893318"/>
                  </a:lnTo>
                  <a:lnTo>
                    <a:pt x="133796" y="856042"/>
                  </a:lnTo>
                  <a:lnTo>
                    <a:pt x="109458" y="817777"/>
                  </a:lnTo>
                  <a:lnTo>
                    <a:pt x="87452" y="778509"/>
                  </a:lnTo>
                  <a:lnTo>
                    <a:pt x="67816" y="738220"/>
                  </a:lnTo>
                  <a:lnTo>
                    <a:pt x="50589" y="696894"/>
                  </a:lnTo>
                  <a:lnTo>
                    <a:pt x="35810" y="654513"/>
                  </a:lnTo>
                  <a:lnTo>
                    <a:pt x="23518" y="611061"/>
                  </a:lnTo>
                  <a:lnTo>
                    <a:pt x="13753" y="566521"/>
                  </a:lnTo>
                  <a:lnTo>
                    <a:pt x="6552" y="520877"/>
                  </a:lnTo>
                  <a:lnTo>
                    <a:pt x="1954" y="474111"/>
                  </a:lnTo>
                  <a:lnTo>
                    <a:pt x="0" y="426208"/>
                  </a:lnTo>
                  <a:lnTo>
                    <a:pt x="726" y="377149"/>
                  </a:lnTo>
                  <a:lnTo>
                    <a:pt x="4173" y="326919"/>
                  </a:lnTo>
                  <a:lnTo>
                    <a:pt x="10380" y="275501"/>
                  </a:lnTo>
                  <a:lnTo>
                    <a:pt x="19384" y="222878"/>
                  </a:lnTo>
                  <a:lnTo>
                    <a:pt x="31226" y="169033"/>
                  </a:lnTo>
                  <a:lnTo>
                    <a:pt x="45943" y="113949"/>
                  </a:lnTo>
                  <a:lnTo>
                    <a:pt x="63575" y="57610"/>
                  </a:lnTo>
                  <a:lnTo>
                    <a:pt x="84161" y="0"/>
                  </a:lnTo>
                  <a:lnTo>
                    <a:pt x="428959" y="26786"/>
                  </a:lnTo>
                  <a:lnTo>
                    <a:pt x="681444" y="812661"/>
                  </a:lnTo>
                  <a:lnTo>
                    <a:pt x="626646" y="836682"/>
                  </a:lnTo>
                  <a:lnTo>
                    <a:pt x="573331" y="857374"/>
                  </a:lnTo>
                  <a:lnTo>
                    <a:pt x="521500" y="874734"/>
                  </a:lnTo>
                  <a:lnTo>
                    <a:pt x="471154" y="888759"/>
                  </a:lnTo>
                  <a:lnTo>
                    <a:pt x="422295" y="899446"/>
                  </a:lnTo>
                  <a:lnTo>
                    <a:pt x="374923" y="906792"/>
                  </a:lnTo>
                  <a:lnTo>
                    <a:pt x="329041" y="910795"/>
                  </a:lnTo>
                  <a:lnTo>
                    <a:pt x="284649" y="911452"/>
                  </a:lnTo>
                  <a:close/>
                </a:path>
              </a:pathLst>
            </a:custGeom>
            <a:solidFill>
              <a:srgbClr val="99BA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3085776" y="7661376"/>
              <a:ext cx="935990" cy="579120"/>
            </a:xfrm>
            <a:custGeom>
              <a:avLst/>
              <a:gdLst/>
              <a:ahLst/>
              <a:cxnLst/>
              <a:rect l="l" t="t" r="r" b="b"/>
              <a:pathLst>
                <a:path w="935990" h="579120">
                  <a:moveTo>
                    <a:pt x="935901" y="195884"/>
                  </a:moveTo>
                  <a:lnTo>
                    <a:pt x="926160" y="148259"/>
                  </a:lnTo>
                  <a:lnTo>
                    <a:pt x="905243" y="104279"/>
                  </a:lnTo>
                  <a:lnTo>
                    <a:pt x="874903" y="65671"/>
                  </a:lnTo>
                  <a:lnTo>
                    <a:pt x="836942" y="34163"/>
                  </a:lnTo>
                  <a:lnTo>
                    <a:pt x="791362" y="11303"/>
                  </a:lnTo>
                  <a:lnTo>
                    <a:pt x="741337" y="0"/>
                  </a:lnTo>
                  <a:lnTo>
                    <a:pt x="693407" y="2006"/>
                  </a:lnTo>
                  <a:lnTo>
                    <a:pt x="651230" y="16116"/>
                  </a:lnTo>
                  <a:lnTo>
                    <a:pt x="616394" y="40767"/>
                  </a:lnTo>
                  <a:lnTo>
                    <a:pt x="590524" y="74447"/>
                  </a:lnTo>
                  <a:lnTo>
                    <a:pt x="575208" y="115608"/>
                  </a:lnTo>
                  <a:lnTo>
                    <a:pt x="572046" y="162712"/>
                  </a:lnTo>
                  <a:lnTo>
                    <a:pt x="572452" y="168440"/>
                  </a:lnTo>
                  <a:lnTo>
                    <a:pt x="574217" y="179692"/>
                  </a:lnTo>
                  <a:lnTo>
                    <a:pt x="564146" y="181267"/>
                  </a:lnTo>
                  <a:lnTo>
                    <a:pt x="522312" y="169913"/>
                  </a:lnTo>
                  <a:lnTo>
                    <a:pt x="492594" y="130670"/>
                  </a:lnTo>
                  <a:lnTo>
                    <a:pt x="483768" y="115570"/>
                  </a:lnTo>
                  <a:lnTo>
                    <a:pt x="472490" y="102476"/>
                  </a:lnTo>
                  <a:lnTo>
                    <a:pt x="453745" y="92024"/>
                  </a:lnTo>
                  <a:lnTo>
                    <a:pt x="432244" y="89128"/>
                  </a:lnTo>
                  <a:lnTo>
                    <a:pt x="410387" y="93014"/>
                  </a:lnTo>
                  <a:lnTo>
                    <a:pt x="374154" y="117335"/>
                  </a:lnTo>
                  <a:lnTo>
                    <a:pt x="350469" y="154470"/>
                  </a:lnTo>
                  <a:lnTo>
                    <a:pt x="335686" y="196126"/>
                  </a:lnTo>
                  <a:lnTo>
                    <a:pt x="329679" y="217360"/>
                  </a:lnTo>
                  <a:lnTo>
                    <a:pt x="323380" y="238518"/>
                  </a:lnTo>
                  <a:lnTo>
                    <a:pt x="306082" y="279260"/>
                  </a:lnTo>
                  <a:lnTo>
                    <a:pt x="278180" y="313080"/>
                  </a:lnTo>
                  <a:lnTo>
                    <a:pt x="221056" y="332765"/>
                  </a:lnTo>
                  <a:lnTo>
                    <a:pt x="180390" y="329247"/>
                  </a:lnTo>
                  <a:lnTo>
                    <a:pt x="138912" y="322884"/>
                  </a:lnTo>
                  <a:lnTo>
                    <a:pt x="97777" y="322465"/>
                  </a:lnTo>
                  <a:lnTo>
                    <a:pt x="60058" y="335102"/>
                  </a:lnTo>
                  <a:lnTo>
                    <a:pt x="29032" y="360197"/>
                  </a:lnTo>
                  <a:lnTo>
                    <a:pt x="7937" y="394081"/>
                  </a:lnTo>
                  <a:lnTo>
                    <a:pt x="0" y="433044"/>
                  </a:lnTo>
                  <a:lnTo>
                    <a:pt x="36258" y="412724"/>
                  </a:lnTo>
                  <a:lnTo>
                    <a:pt x="77673" y="406781"/>
                  </a:lnTo>
                  <a:lnTo>
                    <a:pt x="118719" y="415048"/>
                  </a:lnTo>
                  <a:lnTo>
                    <a:pt x="153873" y="437388"/>
                  </a:lnTo>
                  <a:lnTo>
                    <a:pt x="180225" y="471030"/>
                  </a:lnTo>
                  <a:lnTo>
                    <a:pt x="192011" y="489013"/>
                  </a:lnTo>
                  <a:lnTo>
                    <a:pt x="204647" y="506298"/>
                  </a:lnTo>
                  <a:lnTo>
                    <a:pt x="249351" y="544588"/>
                  </a:lnTo>
                  <a:lnTo>
                    <a:pt x="304596" y="564946"/>
                  </a:lnTo>
                  <a:lnTo>
                    <a:pt x="331127" y="566953"/>
                  </a:lnTo>
                  <a:lnTo>
                    <a:pt x="357428" y="563321"/>
                  </a:lnTo>
                  <a:lnTo>
                    <a:pt x="381368" y="553402"/>
                  </a:lnTo>
                  <a:lnTo>
                    <a:pt x="400786" y="536511"/>
                  </a:lnTo>
                  <a:lnTo>
                    <a:pt x="413956" y="511543"/>
                  </a:lnTo>
                  <a:lnTo>
                    <a:pt x="418846" y="483349"/>
                  </a:lnTo>
                  <a:lnTo>
                    <a:pt x="418211" y="453593"/>
                  </a:lnTo>
                  <a:lnTo>
                    <a:pt x="414820" y="423951"/>
                  </a:lnTo>
                  <a:lnTo>
                    <a:pt x="411822" y="394296"/>
                  </a:lnTo>
                  <a:lnTo>
                    <a:pt x="419315" y="336816"/>
                  </a:lnTo>
                  <a:lnTo>
                    <a:pt x="460082" y="296862"/>
                  </a:lnTo>
                  <a:lnTo>
                    <a:pt x="521601" y="283298"/>
                  </a:lnTo>
                  <a:lnTo>
                    <a:pt x="552691" y="276453"/>
                  </a:lnTo>
                  <a:lnTo>
                    <a:pt x="565683" y="271538"/>
                  </a:lnTo>
                  <a:lnTo>
                    <a:pt x="577659" y="265315"/>
                  </a:lnTo>
                  <a:lnTo>
                    <a:pt x="589000" y="258089"/>
                  </a:lnTo>
                  <a:lnTo>
                    <a:pt x="600100" y="250190"/>
                  </a:lnTo>
                  <a:lnTo>
                    <a:pt x="604443" y="257492"/>
                  </a:lnTo>
                  <a:lnTo>
                    <a:pt x="644791" y="304215"/>
                  </a:lnTo>
                  <a:lnTo>
                    <a:pt x="681342" y="330631"/>
                  </a:lnTo>
                  <a:lnTo>
                    <a:pt x="695667" y="337108"/>
                  </a:lnTo>
                  <a:lnTo>
                    <a:pt x="697738" y="408724"/>
                  </a:lnTo>
                  <a:lnTo>
                    <a:pt x="842505" y="578853"/>
                  </a:lnTo>
                  <a:lnTo>
                    <a:pt x="835888" y="349338"/>
                  </a:lnTo>
                  <a:lnTo>
                    <a:pt x="856729" y="342379"/>
                  </a:lnTo>
                  <a:lnTo>
                    <a:pt x="891565" y="317715"/>
                  </a:lnTo>
                  <a:lnTo>
                    <a:pt x="917435" y="284048"/>
                  </a:lnTo>
                  <a:lnTo>
                    <a:pt x="932751" y="242912"/>
                  </a:lnTo>
                  <a:lnTo>
                    <a:pt x="935901" y="195884"/>
                  </a:lnTo>
                  <a:close/>
                </a:path>
              </a:pathLst>
            </a:custGeom>
            <a:solidFill>
              <a:srgbClr val="E994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3085725" y="7661414"/>
              <a:ext cx="935990" cy="567055"/>
            </a:xfrm>
            <a:custGeom>
              <a:avLst/>
              <a:gdLst/>
              <a:ahLst/>
              <a:cxnLst/>
              <a:rect l="l" t="t" r="r" b="b"/>
              <a:pathLst>
                <a:path w="935990" h="567054">
                  <a:moveTo>
                    <a:pt x="935888" y="195795"/>
                  </a:moveTo>
                  <a:lnTo>
                    <a:pt x="926007" y="147574"/>
                  </a:lnTo>
                  <a:lnTo>
                    <a:pt x="904633" y="103085"/>
                  </a:lnTo>
                  <a:lnTo>
                    <a:pt x="873620" y="64223"/>
                  </a:lnTo>
                  <a:lnTo>
                    <a:pt x="834821" y="32842"/>
                  </a:lnTo>
                  <a:lnTo>
                    <a:pt x="790092" y="10820"/>
                  </a:lnTo>
                  <a:lnTo>
                    <a:pt x="741299" y="0"/>
                  </a:lnTo>
                  <a:lnTo>
                    <a:pt x="693407" y="1993"/>
                  </a:lnTo>
                  <a:lnTo>
                    <a:pt x="651243" y="16090"/>
                  </a:lnTo>
                  <a:lnTo>
                    <a:pt x="616419" y="40741"/>
                  </a:lnTo>
                  <a:lnTo>
                    <a:pt x="590562" y="74422"/>
                  </a:lnTo>
                  <a:lnTo>
                    <a:pt x="575259" y="115544"/>
                  </a:lnTo>
                  <a:lnTo>
                    <a:pt x="572147" y="162598"/>
                  </a:lnTo>
                  <a:lnTo>
                    <a:pt x="572554" y="168325"/>
                  </a:lnTo>
                  <a:lnTo>
                    <a:pt x="574217" y="179641"/>
                  </a:lnTo>
                  <a:lnTo>
                    <a:pt x="567423" y="180936"/>
                  </a:lnTo>
                  <a:lnTo>
                    <a:pt x="522376" y="169849"/>
                  </a:lnTo>
                  <a:lnTo>
                    <a:pt x="492645" y="130644"/>
                  </a:lnTo>
                  <a:lnTo>
                    <a:pt x="483768" y="115582"/>
                  </a:lnTo>
                  <a:lnTo>
                    <a:pt x="472503" y="102539"/>
                  </a:lnTo>
                  <a:lnTo>
                    <a:pt x="453758" y="92062"/>
                  </a:lnTo>
                  <a:lnTo>
                    <a:pt x="432282" y="89141"/>
                  </a:lnTo>
                  <a:lnTo>
                    <a:pt x="410438" y="93002"/>
                  </a:lnTo>
                  <a:lnTo>
                    <a:pt x="374167" y="117309"/>
                  </a:lnTo>
                  <a:lnTo>
                    <a:pt x="350494" y="154368"/>
                  </a:lnTo>
                  <a:lnTo>
                    <a:pt x="335749" y="196088"/>
                  </a:lnTo>
                  <a:lnTo>
                    <a:pt x="329755" y="217360"/>
                  </a:lnTo>
                  <a:lnTo>
                    <a:pt x="323456" y="238506"/>
                  </a:lnTo>
                  <a:lnTo>
                    <a:pt x="306184" y="279196"/>
                  </a:lnTo>
                  <a:lnTo>
                    <a:pt x="278244" y="313055"/>
                  </a:lnTo>
                  <a:lnTo>
                    <a:pt x="221068" y="332701"/>
                  </a:lnTo>
                  <a:lnTo>
                    <a:pt x="180441" y="329209"/>
                  </a:lnTo>
                  <a:lnTo>
                    <a:pt x="139001" y="322834"/>
                  </a:lnTo>
                  <a:lnTo>
                    <a:pt x="97866" y="322338"/>
                  </a:lnTo>
                  <a:lnTo>
                    <a:pt x="60147" y="335051"/>
                  </a:lnTo>
                  <a:lnTo>
                    <a:pt x="29108" y="360210"/>
                  </a:lnTo>
                  <a:lnTo>
                    <a:pt x="7975" y="394106"/>
                  </a:lnTo>
                  <a:lnTo>
                    <a:pt x="0" y="433082"/>
                  </a:lnTo>
                  <a:lnTo>
                    <a:pt x="36309" y="412686"/>
                  </a:lnTo>
                  <a:lnTo>
                    <a:pt x="77724" y="406704"/>
                  </a:lnTo>
                  <a:lnTo>
                    <a:pt x="118745" y="414997"/>
                  </a:lnTo>
                  <a:lnTo>
                    <a:pt x="153847" y="437413"/>
                  </a:lnTo>
                  <a:lnTo>
                    <a:pt x="180200" y="471017"/>
                  </a:lnTo>
                  <a:lnTo>
                    <a:pt x="192024" y="489000"/>
                  </a:lnTo>
                  <a:lnTo>
                    <a:pt x="204698" y="506336"/>
                  </a:lnTo>
                  <a:lnTo>
                    <a:pt x="249415" y="544588"/>
                  </a:lnTo>
                  <a:lnTo>
                    <a:pt x="304609" y="564984"/>
                  </a:lnTo>
                  <a:lnTo>
                    <a:pt x="331165" y="566953"/>
                  </a:lnTo>
                  <a:lnTo>
                    <a:pt x="357492" y="563295"/>
                  </a:lnTo>
                  <a:lnTo>
                    <a:pt x="381431" y="553364"/>
                  </a:lnTo>
                  <a:lnTo>
                    <a:pt x="400837" y="536460"/>
                  </a:lnTo>
                  <a:lnTo>
                    <a:pt x="413981" y="511467"/>
                  </a:lnTo>
                  <a:lnTo>
                    <a:pt x="418871" y="483260"/>
                  </a:lnTo>
                  <a:lnTo>
                    <a:pt x="418249" y="453529"/>
                  </a:lnTo>
                  <a:lnTo>
                    <a:pt x="414820" y="423964"/>
                  </a:lnTo>
                  <a:lnTo>
                    <a:pt x="411886" y="394284"/>
                  </a:lnTo>
                  <a:lnTo>
                    <a:pt x="419417" y="336816"/>
                  </a:lnTo>
                  <a:lnTo>
                    <a:pt x="460184" y="296849"/>
                  </a:lnTo>
                  <a:lnTo>
                    <a:pt x="521690" y="283286"/>
                  </a:lnTo>
                  <a:lnTo>
                    <a:pt x="552805" y="276479"/>
                  </a:lnTo>
                  <a:lnTo>
                    <a:pt x="565785" y="271513"/>
                  </a:lnTo>
                  <a:lnTo>
                    <a:pt x="577735" y="265252"/>
                  </a:lnTo>
                  <a:lnTo>
                    <a:pt x="589076" y="258000"/>
                  </a:lnTo>
                  <a:lnTo>
                    <a:pt x="600214" y="250088"/>
                  </a:lnTo>
                  <a:lnTo>
                    <a:pt x="631190" y="290855"/>
                  </a:lnTo>
                  <a:lnTo>
                    <a:pt x="670623" y="323862"/>
                  </a:lnTo>
                  <a:lnTo>
                    <a:pt x="716483" y="347052"/>
                  </a:lnTo>
                  <a:lnTo>
                    <a:pt x="766737" y="358394"/>
                  </a:lnTo>
                  <a:lnTo>
                    <a:pt x="814628" y="356412"/>
                  </a:lnTo>
                  <a:lnTo>
                    <a:pt x="856792" y="342303"/>
                  </a:lnTo>
                  <a:lnTo>
                    <a:pt x="891616" y="317652"/>
                  </a:lnTo>
                  <a:lnTo>
                    <a:pt x="917473" y="283972"/>
                  </a:lnTo>
                  <a:lnTo>
                    <a:pt x="932764" y="242849"/>
                  </a:lnTo>
                  <a:lnTo>
                    <a:pt x="935888" y="195795"/>
                  </a:lnTo>
                  <a:close/>
                </a:path>
              </a:pathLst>
            </a:custGeom>
            <a:solidFill>
              <a:srgbClr val="1D1D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3398310" y="7229030"/>
              <a:ext cx="1022350" cy="710565"/>
            </a:xfrm>
            <a:custGeom>
              <a:avLst/>
              <a:gdLst/>
              <a:ahLst/>
              <a:cxnLst/>
              <a:rect l="l" t="t" r="r" b="b"/>
              <a:pathLst>
                <a:path w="1022350" h="710565">
                  <a:moveTo>
                    <a:pt x="288290" y="646976"/>
                  </a:moveTo>
                  <a:lnTo>
                    <a:pt x="142773" y="173164"/>
                  </a:lnTo>
                  <a:lnTo>
                    <a:pt x="145808" y="162407"/>
                  </a:lnTo>
                  <a:lnTo>
                    <a:pt x="146837" y="150533"/>
                  </a:lnTo>
                  <a:lnTo>
                    <a:pt x="126593" y="94513"/>
                  </a:lnTo>
                  <a:lnTo>
                    <a:pt x="76111" y="54838"/>
                  </a:lnTo>
                  <a:lnTo>
                    <a:pt x="47320" y="49593"/>
                  </a:lnTo>
                  <a:lnTo>
                    <a:pt x="22631" y="56375"/>
                  </a:lnTo>
                  <a:lnTo>
                    <a:pt x="6400" y="73406"/>
                  </a:lnTo>
                  <a:lnTo>
                    <a:pt x="0" y="98158"/>
                  </a:lnTo>
                  <a:lnTo>
                    <a:pt x="4775" y="128104"/>
                  </a:lnTo>
                  <a:lnTo>
                    <a:pt x="13944" y="147942"/>
                  </a:lnTo>
                  <a:lnTo>
                    <a:pt x="26758" y="165646"/>
                  </a:lnTo>
                  <a:lnTo>
                    <a:pt x="42341" y="180594"/>
                  </a:lnTo>
                  <a:lnTo>
                    <a:pt x="59842" y="192176"/>
                  </a:lnTo>
                  <a:lnTo>
                    <a:pt x="154381" y="710120"/>
                  </a:lnTo>
                  <a:lnTo>
                    <a:pt x="288290" y="646976"/>
                  </a:lnTo>
                  <a:close/>
                </a:path>
                <a:path w="1022350" h="710565">
                  <a:moveTo>
                    <a:pt x="1022007" y="45770"/>
                  </a:moveTo>
                  <a:lnTo>
                    <a:pt x="1014183" y="21424"/>
                  </a:lnTo>
                  <a:lnTo>
                    <a:pt x="997000" y="5359"/>
                  </a:lnTo>
                  <a:lnTo>
                    <a:pt x="971969" y="0"/>
                  </a:lnTo>
                  <a:lnTo>
                    <a:pt x="943521" y="6896"/>
                  </a:lnTo>
                  <a:lnTo>
                    <a:pt x="895400" y="49403"/>
                  </a:lnTo>
                  <a:lnTo>
                    <a:pt x="879246" y="90576"/>
                  </a:lnTo>
                  <a:lnTo>
                    <a:pt x="878357" y="100736"/>
                  </a:lnTo>
                  <a:lnTo>
                    <a:pt x="878776" y="110337"/>
                  </a:lnTo>
                  <a:lnTo>
                    <a:pt x="880376" y="119291"/>
                  </a:lnTo>
                  <a:lnTo>
                    <a:pt x="704075" y="508749"/>
                  </a:lnTo>
                  <a:lnTo>
                    <a:pt x="822452" y="631609"/>
                  </a:lnTo>
                  <a:lnTo>
                    <a:pt x="947928" y="152069"/>
                  </a:lnTo>
                  <a:lnTo>
                    <a:pt x="970902" y="140970"/>
                  </a:lnTo>
                  <a:lnTo>
                    <a:pt x="991501" y="123634"/>
                  </a:lnTo>
                  <a:lnTo>
                    <a:pt x="1008075" y="101485"/>
                  </a:lnTo>
                  <a:lnTo>
                    <a:pt x="1018946" y="75933"/>
                  </a:lnTo>
                  <a:lnTo>
                    <a:pt x="1022007" y="45770"/>
                  </a:lnTo>
                  <a:close/>
                </a:path>
              </a:pathLst>
            </a:custGeom>
            <a:solidFill>
              <a:srgbClr val="E994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3504943" y="7646382"/>
              <a:ext cx="761365" cy="955040"/>
            </a:xfrm>
            <a:custGeom>
              <a:avLst/>
              <a:gdLst/>
              <a:ahLst/>
              <a:cxnLst/>
              <a:rect l="l" t="t" r="r" b="b"/>
              <a:pathLst>
                <a:path w="761365" h="955040">
                  <a:moveTo>
                    <a:pt x="389298" y="954643"/>
                  </a:moveTo>
                  <a:lnTo>
                    <a:pt x="343656" y="952556"/>
                  </a:lnTo>
                  <a:lnTo>
                    <a:pt x="299552" y="942138"/>
                  </a:lnTo>
                  <a:lnTo>
                    <a:pt x="256859" y="924084"/>
                  </a:lnTo>
                  <a:lnTo>
                    <a:pt x="215454" y="899087"/>
                  </a:lnTo>
                  <a:lnTo>
                    <a:pt x="175210" y="867843"/>
                  </a:lnTo>
                  <a:lnTo>
                    <a:pt x="173236" y="800704"/>
                  </a:lnTo>
                  <a:lnTo>
                    <a:pt x="171825" y="776610"/>
                  </a:lnTo>
                  <a:lnTo>
                    <a:pt x="169063" y="752645"/>
                  </a:lnTo>
                  <a:lnTo>
                    <a:pt x="164930" y="728866"/>
                  </a:lnTo>
                  <a:lnTo>
                    <a:pt x="159408" y="705328"/>
                  </a:lnTo>
                  <a:lnTo>
                    <a:pt x="137048" y="660369"/>
                  </a:lnTo>
                  <a:lnTo>
                    <a:pt x="116461" y="614662"/>
                  </a:lnTo>
                  <a:lnTo>
                    <a:pt x="97611" y="568220"/>
                  </a:lnTo>
                  <a:lnTo>
                    <a:pt x="80461" y="521061"/>
                  </a:lnTo>
                  <a:lnTo>
                    <a:pt x="64973" y="473200"/>
                  </a:lnTo>
                  <a:lnTo>
                    <a:pt x="51111" y="424652"/>
                  </a:lnTo>
                  <a:lnTo>
                    <a:pt x="38837" y="375434"/>
                  </a:lnTo>
                  <a:lnTo>
                    <a:pt x="28115" y="325561"/>
                  </a:lnTo>
                  <a:lnTo>
                    <a:pt x="18907" y="275049"/>
                  </a:lnTo>
                  <a:lnTo>
                    <a:pt x="11176" y="223914"/>
                  </a:lnTo>
                  <a:lnTo>
                    <a:pt x="4886" y="172172"/>
                  </a:lnTo>
                  <a:lnTo>
                    <a:pt x="0" y="119837"/>
                  </a:lnTo>
                  <a:lnTo>
                    <a:pt x="1308" y="108008"/>
                  </a:lnTo>
                  <a:lnTo>
                    <a:pt x="6765" y="97770"/>
                  </a:lnTo>
                  <a:lnTo>
                    <a:pt x="15555" y="90124"/>
                  </a:lnTo>
                  <a:lnTo>
                    <a:pt x="26864" y="86070"/>
                  </a:lnTo>
                  <a:lnTo>
                    <a:pt x="120691" y="71260"/>
                  </a:lnTo>
                  <a:lnTo>
                    <a:pt x="129858" y="71510"/>
                  </a:lnTo>
                  <a:lnTo>
                    <a:pt x="138173" y="74889"/>
                  </a:lnTo>
                  <a:lnTo>
                    <a:pt x="144858" y="80896"/>
                  </a:lnTo>
                  <a:lnTo>
                    <a:pt x="149136" y="89033"/>
                  </a:lnTo>
                  <a:lnTo>
                    <a:pt x="228940" y="350677"/>
                  </a:lnTo>
                  <a:lnTo>
                    <a:pt x="238227" y="369997"/>
                  </a:lnTo>
                  <a:lnTo>
                    <a:pt x="252569" y="385282"/>
                  </a:lnTo>
                  <a:lnTo>
                    <a:pt x="270801" y="395606"/>
                  </a:lnTo>
                  <a:lnTo>
                    <a:pt x="291755" y="400043"/>
                  </a:lnTo>
                  <a:lnTo>
                    <a:pt x="447608" y="409324"/>
                  </a:lnTo>
                  <a:lnTo>
                    <a:pt x="462972" y="407840"/>
                  </a:lnTo>
                  <a:lnTo>
                    <a:pt x="476743" y="401747"/>
                  </a:lnTo>
                  <a:lnTo>
                    <a:pt x="487996" y="391691"/>
                  </a:lnTo>
                  <a:lnTo>
                    <a:pt x="495805" y="378322"/>
                  </a:lnTo>
                  <a:lnTo>
                    <a:pt x="505515" y="325919"/>
                  </a:lnTo>
                  <a:lnTo>
                    <a:pt x="516929" y="275254"/>
                  </a:lnTo>
                  <a:lnTo>
                    <a:pt x="530139" y="226416"/>
                  </a:lnTo>
                  <a:lnTo>
                    <a:pt x="545238" y="179497"/>
                  </a:lnTo>
                  <a:lnTo>
                    <a:pt x="562318" y="134587"/>
                  </a:lnTo>
                  <a:lnTo>
                    <a:pt x="581473" y="91776"/>
                  </a:lnTo>
                  <a:lnTo>
                    <a:pt x="602794" y="51153"/>
                  </a:lnTo>
                  <a:lnTo>
                    <a:pt x="626375" y="12811"/>
                  </a:lnTo>
                  <a:lnTo>
                    <a:pt x="646646" y="0"/>
                  </a:lnTo>
                  <a:lnTo>
                    <a:pt x="658736" y="453"/>
                  </a:lnTo>
                  <a:lnTo>
                    <a:pt x="741930" y="58228"/>
                  </a:lnTo>
                  <a:lnTo>
                    <a:pt x="761092" y="99104"/>
                  </a:lnTo>
                  <a:lnTo>
                    <a:pt x="756313" y="143899"/>
                  </a:lnTo>
                  <a:lnTo>
                    <a:pt x="748982" y="189278"/>
                  </a:lnTo>
                  <a:lnTo>
                    <a:pt x="739297" y="235195"/>
                  </a:lnTo>
                  <a:lnTo>
                    <a:pt x="727457" y="281604"/>
                  </a:lnTo>
                  <a:lnTo>
                    <a:pt x="713659" y="328461"/>
                  </a:lnTo>
                  <a:lnTo>
                    <a:pt x="698100" y="375722"/>
                  </a:lnTo>
                  <a:lnTo>
                    <a:pt x="680980" y="423340"/>
                  </a:lnTo>
                  <a:lnTo>
                    <a:pt x="662496" y="471270"/>
                  </a:lnTo>
                  <a:lnTo>
                    <a:pt x="642845" y="519469"/>
                  </a:lnTo>
                  <a:lnTo>
                    <a:pt x="622226" y="567890"/>
                  </a:lnTo>
                  <a:lnTo>
                    <a:pt x="618263" y="579698"/>
                  </a:lnTo>
                  <a:lnTo>
                    <a:pt x="616448" y="591858"/>
                  </a:lnTo>
                  <a:lnTo>
                    <a:pt x="616781" y="604129"/>
                  </a:lnTo>
                  <a:lnTo>
                    <a:pt x="619262" y="616270"/>
                  </a:lnTo>
                  <a:lnTo>
                    <a:pt x="627362" y="642928"/>
                  </a:lnTo>
                  <a:lnTo>
                    <a:pt x="632896" y="670453"/>
                  </a:lnTo>
                  <a:lnTo>
                    <a:pt x="627667" y="725651"/>
                  </a:lnTo>
                  <a:lnTo>
                    <a:pt x="536694" y="903980"/>
                  </a:lnTo>
                  <a:lnTo>
                    <a:pt x="485692" y="931049"/>
                  </a:lnTo>
                  <a:lnTo>
                    <a:pt x="436601" y="947706"/>
                  </a:lnTo>
                  <a:lnTo>
                    <a:pt x="389298" y="954643"/>
                  </a:lnTo>
                  <a:close/>
                </a:path>
              </a:pathLst>
            </a:custGeom>
            <a:solidFill>
              <a:srgbClr val="0074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4042428" y="7704619"/>
              <a:ext cx="224154" cy="558165"/>
            </a:xfrm>
            <a:custGeom>
              <a:avLst/>
              <a:gdLst/>
              <a:ahLst/>
              <a:cxnLst/>
              <a:rect l="l" t="t" r="r" b="b"/>
              <a:pathLst>
                <a:path w="224155" h="558165">
                  <a:moveTo>
                    <a:pt x="223596" y="40868"/>
                  </a:moveTo>
                  <a:lnTo>
                    <a:pt x="222910" y="29070"/>
                  </a:lnTo>
                  <a:lnTo>
                    <a:pt x="219278" y="17995"/>
                  </a:lnTo>
                  <a:lnTo>
                    <a:pt x="213017" y="8128"/>
                  </a:lnTo>
                  <a:lnTo>
                    <a:pt x="204444" y="0"/>
                  </a:lnTo>
                  <a:lnTo>
                    <a:pt x="0" y="390385"/>
                  </a:lnTo>
                  <a:lnTo>
                    <a:pt x="81775" y="558038"/>
                  </a:lnTo>
                  <a:lnTo>
                    <a:pt x="79286" y="545896"/>
                  </a:lnTo>
                  <a:lnTo>
                    <a:pt x="78955" y="533628"/>
                  </a:lnTo>
                  <a:lnTo>
                    <a:pt x="80772" y="521462"/>
                  </a:lnTo>
                  <a:lnTo>
                    <a:pt x="84734" y="509663"/>
                  </a:lnTo>
                  <a:lnTo>
                    <a:pt x="105359" y="461238"/>
                  </a:lnTo>
                  <a:lnTo>
                    <a:pt x="125006" y="413042"/>
                  </a:lnTo>
                  <a:lnTo>
                    <a:pt x="143484" y="365112"/>
                  </a:lnTo>
                  <a:lnTo>
                    <a:pt x="160604" y="317487"/>
                  </a:lnTo>
                  <a:lnTo>
                    <a:pt x="176161" y="270230"/>
                  </a:lnTo>
                  <a:lnTo>
                    <a:pt x="189966" y="223367"/>
                  </a:lnTo>
                  <a:lnTo>
                    <a:pt x="201803" y="176961"/>
                  </a:lnTo>
                  <a:lnTo>
                    <a:pt x="211493" y="131051"/>
                  </a:lnTo>
                  <a:lnTo>
                    <a:pt x="218821" y="85674"/>
                  </a:lnTo>
                  <a:lnTo>
                    <a:pt x="223596" y="40868"/>
                  </a:lnTo>
                  <a:close/>
                </a:path>
              </a:pathLst>
            </a:custGeom>
            <a:solidFill>
              <a:srgbClr val="1D1D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581338" y="5590047"/>
              <a:ext cx="217293" cy="20411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966930" y="6291043"/>
              <a:ext cx="217293" cy="204119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6071313" y="5572211"/>
              <a:ext cx="949960" cy="878840"/>
            </a:xfrm>
            <a:custGeom>
              <a:avLst/>
              <a:gdLst/>
              <a:ahLst/>
              <a:cxnLst/>
              <a:rect l="l" t="t" r="r" b="b"/>
              <a:pathLst>
                <a:path w="949959" h="878839">
                  <a:moveTo>
                    <a:pt x="152286" y="878664"/>
                  </a:moveTo>
                  <a:lnTo>
                    <a:pt x="0" y="673831"/>
                  </a:lnTo>
                  <a:lnTo>
                    <a:pt x="483525" y="377760"/>
                  </a:lnTo>
                  <a:lnTo>
                    <a:pt x="732467" y="22884"/>
                  </a:lnTo>
                  <a:lnTo>
                    <a:pt x="892461" y="0"/>
                  </a:lnTo>
                  <a:lnTo>
                    <a:pt x="942633" y="136899"/>
                  </a:lnTo>
                  <a:lnTo>
                    <a:pt x="949437" y="166867"/>
                  </a:lnTo>
                  <a:lnTo>
                    <a:pt x="948495" y="197109"/>
                  </a:lnTo>
                  <a:lnTo>
                    <a:pt x="924301" y="252559"/>
                  </a:lnTo>
                  <a:lnTo>
                    <a:pt x="817400" y="415212"/>
                  </a:lnTo>
                  <a:lnTo>
                    <a:pt x="788492" y="455681"/>
                  </a:lnTo>
                  <a:lnTo>
                    <a:pt x="756631" y="493677"/>
                  </a:lnTo>
                  <a:lnTo>
                    <a:pt x="721979" y="529046"/>
                  </a:lnTo>
                  <a:lnTo>
                    <a:pt x="684699" y="561635"/>
                  </a:lnTo>
                  <a:lnTo>
                    <a:pt x="644953" y="591290"/>
                  </a:lnTo>
                  <a:lnTo>
                    <a:pt x="602902" y="617858"/>
                  </a:lnTo>
                  <a:lnTo>
                    <a:pt x="152286" y="878664"/>
                  </a:lnTo>
                  <a:close/>
                </a:path>
              </a:pathLst>
            </a:custGeom>
            <a:solidFill>
              <a:srgbClr val="99BA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5967989" y="5572213"/>
              <a:ext cx="1052830" cy="922655"/>
            </a:xfrm>
            <a:custGeom>
              <a:avLst/>
              <a:gdLst/>
              <a:ahLst/>
              <a:cxnLst/>
              <a:rect l="l" t="t" r="r" b="b"/>
              <a:pathLst>
                <a:path w="1052830" h="922654">
                  <a:moveTo>
                    <a:pt x="1052753" y="166878"/>
                  </a:moveTo>
                  <a:lnTo>
                    <a:pt x="1045946" y="136906"/>
                  </a:lnTo>
                  <a:lnTo>
                    <a:pt x="995781" y="0"/>
                  </a:lnTo>
                  <a:lnTo>
                    <a:pt x="835787" y="22885"/>
                  </a:lnTo>
                  <a:lnTo>
                    <a:pt x="586841" y="377761"/>
                  </a:lnTo>
                  <a:lnTo>
                    <a:pt x="103314" y="673836"/>
                  </a:lnTo>
                  <a:lnTo>
                    <a:pt x="137528" y="719848"/>
                  </a:lnTo>
                  <a:lnTo>
                    <a:pt x="116547" y="719467"/>
                  </a:lnTo>
                  <a:lnTo>
                    <a:pt x="95072" y="723023"/>
                  </a:lnTo>
                  <a:lnTo>
                    <a:pt x="53213" y="742302"/>
                  </a:lnTo>
                  <a:lnTo>
                    <a:pt x="20980" y="773709"/>
                  </a:lnTo>
                  <a:lnTo>
                    <a:pt x="2819" y="811161"/>
                  </a:lnTo>
                  <a:lnTo>
                    <a:pt x="0" y="850036"/>
                  </a:lnTo>
                  <a:lnTo>
                    <a:pt x="13779" y="885723"/>
                  </a:lnTo>
                  <a:lnTo>
                    <a:pt x="42316" y="911212"/>
                  </a:lnTo>
                  <a:lnTo>
                    <a:pt x="79692" y="922286"/>
                  </a:lnTo>
                  <a:lnTo>
                    <a:pt x="121158" y="918514"/>
                  </a:lnTo>
                  <a:lnTo>
                    <a:pt x="161950" y="899452"/>
                  </a:lnTo>
                  <a:lnTo>
                    <a:pt x="196519" y="864311"/>
                  </a:lnTo>
                  <a:lnTo>
                    <a:pt x="213766" y="822401"/>
                  </a:lnTo>
                  <a:lnTo>
                    <a:pt x="255600" y="878674"/>
                  </a:lnTo>
                  <a:lnTo>
                    <a:pt x="706221" y="617867"/>
                  </a:lnTo>
                  <a:lnTo>
                    <a:pt x="748271" y="591299"/>
                  </a:lnTo>
                  <a:lnTo>
                    <a:pt x="788022" y="561644"/>
                  </a:lnTo>
                  <a:lnTo>
                    <a:pt x="825296" y="529056"/>
                  </a:lnTo>
                  <a:lnTo>
                    <a:pt x="859955" y="493687"/>
                  </a:lnTo>
                  <a:lnTo>
                    <a:pt x="891806" y="455688"/>
                  </a:lnTo>
                  <a:lnTo>
                    <a:pt x="920711" y="415213"/>
                  </a:lnTo>
                  <a:lnTo>
                    <a:pt x="1027620" y="252564"/>
                  </a:lnTo>
                  <a:lnTo>
                    <a:pt x="1051814" y="197116"/>
                  </a:lnTo>
                  <a:lnTo>
                    <a:pt x="1052753" y="166878"/>
                  </a:lnTo>
                  <a:close/>
                </a:path>
              </a:pathLst>
            </a:custGeom>
            <a:solidFill>
              <a:srgbClr val="1D1D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3440618" y="6535406"/>
              <a:ext cx="890269" cy="838200"/>
            </a:xfrm>
            <a:custGeom>
              <a:avLst/>
              <a:gdLst/>
              <a:ahLst/>
              <a:cxnLst/>
              <a:rect l="l" t="t" r="r" b="b"/>
              <a:pathLst>
                <a:path w="890269" h="838200">
                  <a:moveTo>
                    <a:pt x="68665" y="838038"/>
                  </a:moveTo>
                  <a:lnTo>
                    <a:pt x="24978" y="810865"/>
                  </a:lnTo>
                  <a:lnTo>
                    <a:pt x="0" y="70166"/>
                  </a:lnTo>
                  <a:lnTo>
                    <a:pt x="3135" y="51957"/>
                  </a:lnTo>
                  <a:lnTo>
                    <a:pt x="12680" y="36886"/>
                  </a:lnTo>
                  <a:lnTo>
                    <a:pt x="27181" y="26494"/>
                  </a:lnTo>
                  <a:lnTo>
                    <a:pt x="45186" y="22318"/>
                  </a:lnTo>
                  <a:lnTo>
                    <a:pt x="821104" y="0"/>
                  </a:lnTo>
                  <a:lnTo>
                    <a:pt x="839319" y="3134"/>
                  </a:lnTo>
                  <a:lnTo>
                    <a:pt x="854394" y="12676"/>
                  </a:lnTo>
                  <a:lnTo>
                    <a:pt x="864791" y="27172"/>
                  </a:lnTo>
                  <a:lnTo>
                    <a:pt x="868968" y="45171"/>
                  </a:lnTo>
                  <a:lnTo>
                    <a:pt x="889769" y="767872"/>
                  </a:lnTo>
                  <a:lnTo>
                    <a:pt x="886634" y="786081"/>
                  </a:lnTo>
                  <a:lnTo>
                    <a:pt x="877089" y="801151"/>
                  </a:lnTo>
                  <a:lnTo>
                    <a:pt x="862587" y="811544"/>
                  </a:lnTo>
                  <a:lnTo>
                    <a:pt x="844583" y="815720"/>
                  </a:lnTo>
                  <a:lnTo>
                    <a:pt x="68665" y="838038"/>
                  </a:lnTo>
                  <a:close/>
                </a:path>
              </a:pathLst>
            </a:custGeom>
            <a:solidFill>
              <a:srgbClr val="A3C2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3640463" y="6223887"/>
              <a:ext cx="935355" cy="995680"/>
            </a:xfrm>
            <a:custGeom>
              <a:avLst/>
              <a:gdLst/>
              <a:ahLst/>
              <a:cxnLst/>
              <a:rect l="l" t="t" r="r" b="b"/>
              <a:pathLst>
                <a:path w="935355" h="995679">
                  <a:moveTo>
                    <a:pt x="197666" y="995317"/>
                  </a:moveTo>
                  <a:lnTo>
                    <a:pt x="7843" y="709245"/>
                  </a:lnTo>
                  <a:lnTo>
                    <a:pt x="0" y="689986"/>
                  </a:lnTo>
                  <a:lnTo>
                    <a:pt x="151" y="669912"/>
                  </a:lnTo>
                  <a:lnTo>
                    <a:pt x="7826" y="651357"/>
                  </a:lnTo>
                  <a:lnTo>
                    <a:pt x="22550" y="636655"/>
                  </a:lnTo>
                  <a:lnTo>
                    <a:pt x="41782" y="628836"/>
                  </a:lnTo>
                  <a:lnTo>
                    <a:pt x="61866" y="628985"/>
                  </a:lnTo>
                  <a:lnTo>
                    <a:pt x="80446" y="636645"/>
                  </a:lnTo>
                  <a:lnTo>
                    <a:pt x="95163" y="651357"/>
                  </a:lnTo>
                  <a:lnTo>
                    <a:pt x="185676" y="787748"/>
                  </a:lnTo>
                  <a:lnTo>
                    <a:pt x="211163" y="741952"/>
                  </a:lnTo>
                  <a:lnTo>
                    <a:pt x="237566" y="696771"/>
                  </a:lnTo>
                  <a:lnTo>
                    <a:pt x="264870" y="652222"/>
                  </a:lnTo>
                  <a:lnTo>
                    <a:pt x="293060" y="608324"/>
                  </a:lnTo>
                  <a:lnTo>
                    <a:pt x="322119" y="565097"/>
                  </a:lnTo>
                  <a:lnTo>
                    <a:pt x="352032" y="522560"/>
                  </a:lnTo>
                  <a:lnTo>
                    <a:pt x="382785" y="480730"/>
                  </a:lnTo>
                  <a:lnTo>
                    <a:pt x="414360" y="439627"/>
                  </a:lnTo>
                  <a:lnTo>
                    <a:pt x="446743" y="399270"/>
                  </a:lnTo>
                  <a:lnTo>
                    <a:pt x="479918" y="359677"/>
                  </a:lnTo>
                  <a:lnTo>
                    <a:pt x="513870" y="320868"/>
                  </a:lnTo>
                  <a:lnTo>
                    <a:pt x="548583" y="282860"/>
                  </a:lnTo>
                  <a:lnTo>
                    <a:pt x="584041" y="245674"/>
                  </a:lnTo>
                  <a:lnTo>
                    <a:pt x="620230" y="209328"/>
                  </a:lnTo>
                  <a:lnTo>
                    <a:pt x="657132" y="173840"/>
                  </a:lnTo>
                  <a:lnTo>
                    <a:pt x="694734" y="139229"/>
                  </a:lnTo>
                  <a:lnTo>
                    <a:pt x="733019" y="105515"/>
                  </a:lnTo>
                  <a:lnTo>
                    <a:pt x="771972" y="72716"/>
                  </a:lnTo>
                  <a:lnTo>
                    <a:pt x="811577" y="40850"/>
                  </a:lnTo>
                  <a:lnTo>
                    <a:pt x="851819" y="9938"/>
                  </a:lnTo>
                  <a:lnTo>
                    <a:pt x="890654" y="0"/>
                  </a:lnTo>
                  <a:lnTo>
                    <a:pt x="909630" y="6564"/>
                  </a:lnTo>
                  <a:lnTo>
                    <a:pt x="925168" y="20397"/>
                  </a:lnTo>
                  <a:lnTo>
                    <a:pt x="934110" y="39173"/>
                  </a:lnTo>
                  <a:lnTo>
                    <a:pt x="935124" y="59223"/>
                  </a:lnTo>
                  <a:lnTo>
                    <a:pt x="928544" y="78192"/>
                  </a:lnTo>
                  <a:lnTo>
                    <a:pt x="914705" y="93722"/>
                  </a:lnTo>
                  <a:lnTo>
                    <a:pt x="874954" y="124282"/>
                  </a:lnTo>
                  <a:lnTo>
                    <a:pt x="835852" y="155817"/>
                  </a:lnTo>
                  <a:lnTo>
                    <a:pt x="797416" y="188309"/>
                  </a:lnTo>
                  <a:lnTo>
                    <a:pt x="759661" y="221738"/>
                  </a:lnTo>
                  <a:lnTo>
                    <a:pt x="722606" y="256084"/>
                  </a:lnTo>
                  <a:lnTo>
                    <a:pt x="686265" y="291326"/>
                  </a:lnTo>
                  <a:lnTo>
                    <a:pt x="650655" y="327445"/>
                  </a:lnTo>
                  <a:lnTo>
                    <a:pt x="615793" y="364422"/>
                  </a:lnTo>
                  <a:lnTo>
                    <a:pt x="581695" y="402235"/>
                  </a:lnTo>
                  <a:lnTo>
                    <a:pt x="548377" y="440866"/>
                  </a:lnTo>
                  <a:lnTo>
                    <a:pt x="515856" y="480295"/>
                  </a:lnTo>
                  <a:lnTo>
                    <a:pt x="484148" y="520501"/>
                  </a:lnTo>
                  <a:lnTo>
                    <a:pt x="453269" y="561464"/>
                  </a:lnTo>
                  <a:lnTo>
                    <a:pt x="423237" y="603166"/>
                  </a:lnTo>
                  <a:lnTo>
                    <a:pt x="394066" y="645585"/>
                  </a:lnTo>
                  <a:lnTo>
                    <a:pt x="365774" y="688703"/>
                  </a:lnTo>
                  <a:lnTo>
                    <a:pt x="338377" y="732499"/>
                  </a:lnTo>
                  <a:lnTo>
                    <a:pt x="311891" y="776953"/>
                  </a:lnTo>
                  <a:lnTo>
                    <a:pt x="286333" y="822046"/>
                  </a:lnTo>
                  <a:lnTo>
                    <a:pt x="261719" y="867758"/>
                  </a:lnTo>
                  <a:lnTo>
                    <a:pt x="238065" y="914068"/>
                  </a:lnTo>
                  <a:lnTo>
                    <a:pt x="197666" y="995317"/>
                  </a:lnTo>
                  <a:close/>
                </a:path>
              </a:pathLst>
            </a:custGeom>
            <a:solidFill>
              <a:srgbClr val="0074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7345297" y="6327354"/>
              <a:ext cx="922655" cy="887730"/>
            </a:xfrm>
            <a:custGeom>
              <a:avLst/>
              <a:gdLst/>
              <a:ahLst/>
              <a:cxnLst/>
              <a:rect l="l" t="t" r="r" b="b"/>
              <a:pathLst>
                <a:path w="922655" h="887729">
                  <a:moveTo>
                    <a:pt x="195826" y="887273"/>
                  </a:moveTo>
                  <a:lnTo>
                    <a:pt x="157833" y="852587"/>
                  </a:lnTo>
                  <a:lnTo>
                    <a:pt x="852" y="225874"/>
                  </a:lnTo>
                  <a:lnTo>
                    <a:pt x="0" y="207417"/>
                  </a:lnTo>
                  <a:lnTo>
                    <a:pt x="6082" y="190648"/>
                  </a:lnTo>
                  <a:lnTo>
                    <a:pt x="18011" y="177383"/>
                  </a:lnTo>
                  <a:lnTo>
                    <a:pt x="34697" y="169437"/>
                  </a:lnTo>
                  <a:lnTo>
                    <a:pt x="708183" y="852"/>
                  </a:lnTo>
                  <a:lnTo>
                    <a:pt x="726646" y="0"/>
                  </a:lnTo>
                  <a:lnTo>
                    <a:pt x="743420" y="6080"/>
                  </a:lnTo>
                  <a:lnTo>
                    <a:pt x="756690" y="18005"/>
                  </a:lnTo>
                  <a:lnTo>
                    <a:pt x="764639" y="34685"/>
                  </a:lnTo>
                  <a:lnTo>
                    <a:pt x="921619" y="661398"/>
                  </a:lnTo>
                  <a:lnTo>
                    <a:pt x="922472" y="679855"/>
                  </a:lnTo>
                  <a:lnTo>
                    <a:pt x="916389" y="696624"/>
                  </a:lnTo>
                  <a:lnTo>
                    <a:pt x="904461" y="709889"/>
                  </a:lnTo>
                  <a:lnTo>
                    <a:pt x="887775" y="717836"/>
                  </a:lnTo>
                  <a:lnTo>
                    <a:pt x="214289" y="886421"/>
                  </a:lnTo>
                  <a:lnTo>
                    <a:pt x="195826" y="887273"/>
                  </a:lnTo>
                  <a:close/>
                </a:path>
              </a:pathLst>
            </a:custGeom>
            <a:solidFill>
              <a:srgbClr val="A3C2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7578113" y="5999166"/>
              <a:ext cx="708660" cy="1015365"/>
            </a:xfrm>
            <a:custGeom>
              <a:avLst/>
              <a:gdLst/>
              <a:ahLst/>
              <a:cxnLst/>
              <a:rect l="l" t="t" r="r" b="b"/>
              <a:pathLst>
                <a:path w="708659" h="1015365">
                  <a:moveTo>
                    <a:pt x="238070" y="1015254"/>
                  </a:moveTo>
                  <a:lnTo>
                    <a:pt x="14461" y="799141"/>
                  </a:lnTo>
                  <a:lnTo>
                    <a:pt x="3774" y="783632"/>
                  </a:lnTo>
                  <a:lnTo>
                    <a:pt x="0" y="765846"/>
                  </a:lnTo>
                  <a:lnTo>
                    <a:pt x="3175" y="747939"/>
                  </a:lnTo>
                  <a:lnTo>
                    <a:pt x="13337" y="732070"/>
                  </a:lnTo>
                  <a:lnTo>
                    <a:pt x="28826" y="721411"/>
                  </a:lnTo>
                  <a:lnTo>
                    <a:pt x="46621" y="717635"/>
                  </a:lnTo>
                  <a:lnTo>
                    <a:pt x="64547" y="720796"/>
                  </a:lnTo>
                  <a:lnTo>
                    <a:pt x="80430" y="730946"/>
                  </a:lnTo>
                  <a:lnTo>
                    <a:pt x="187050" y="833980"/>
                  </a:lnTo>
                  <a:lnTo>
                    <a:pt x="201421" y="786129"/>
                  </a:lnTo>
                  <a:lnTo>
                    <a:pt x="216822" y="738683"/>
                  </a:lnTo>
                  <a:lnTo>
                    <a:pt x="233242" y="691666"/>
                  </a:lnTo>
                  <a:lnTo>
                    <a:pt x="250668" y="645099"/>
                  </a:lnTo>
                  <a:lnTo>
                    <a:pt x="269088" y="599007"/>
                  </a:lnTo>
                  <a:lnTo>
                    <a:pt x="288492" y="553412"/>
                  </a:lnTo>
                  <a:lnTo>
                    <a:pt x="308867" y="508337"/>
                  </a:lnTo>
                  <a:lnTo>
                    <a:pt x="330202" y="463804"/>
                  </a:lnTo>
                  <a:lnTo>
                    <a:pt x="352484" y="419838"/>
                  </a:lnTo>
                  <a:lnTo>
                    <a:pt x="375703" y="376461"/>
                  </a:lnTo>
                  <a:lnTo>
                    <a:pt x="399845" y="333695"/>
                  </a:lnTo>
                  <a:lnTo>
                    <a:pt x="424901" y="291564"/>
                  </a:lnTo>
                  <a:lnTo>
                    <a:pt x="450857" y="250091"/>
                  </a:lnTo>
                  <a:lnTo>
                    <a:pt x="477702" y="209298"/>
                  </a:lnTo>
                  <a:lnTo>
                    <a:pt x="505424" y="169209"/>
                  </a:lnTo>
                  <a:lnTo>
                    <a:pt x="534012" y="129846"/>
                  </a:lnTo>
                  <a:lnTo>
                    <a:pt x="563453" y="91233"/>
                  </a:lnTo>
                  <a:lnTo>
                    <a:pt x="593737" y="53392"/>
                  </a:lnTo>
                  <a:lnTo>
                    <a:pt x="624850" y="16347"/>
                  </a:lnTo>
                  <a:lnTo>
                    <a:pt x="657267" y="0"/>
                  </a:lnTo>
                  <a:lnTo>
                    <a:pt x="675331" y="2114"/>
                  </a:lnTo>
                  <a:lnTo>
                    <a:pt x="691768" y="11327"/>
                  </a:lnTo>
                  <a:lnTo>
                    <a:pt x="703333" y="26195"/>
                  </a:lnTo>
                  <a:lnTo>
                    <a:pt x="708134" y="43733"/>
                  </a:lnTo>
                  <a:lnTo>
                    <a:pt x="706007" y="61793"/>
                  </a:lnTo>
                  <a:lnTo>
                    <a:pt x="696790" y="78223"/>
                  </a:lnTo>
                  <a:lnTo>
                    <a:pt x="664547" y="116692"/>
                  </a:lnTo>
                  <a:lnTo>
                    <a:pt x="633239" y="156059"/>
                  </a:lnTo>
                  <a:lnTo>
                    <a:pt x="602881" y="196296"/>
                  </a:lnTo>
                  <a:lnTo>
                    <a:pt x="573486" y="237375"/>
                  </a:lnTo>
                  <a:lnTo>
                    <a:pt x="545070" y="279267"/>
                  </a:lnTo>
                  <a:lnTo>
                    <a:pt x="517647" y="321946"/>
                  </a:lnTo>
                  <a:lnTo>
                    <a:pt x="491230" y="365382"/>
                  </a:lnTo>
                  <a:lnTo>
                    <a:pt x="465835" y="409549"/>
                  </a:lnTo>
                  <a:lnTo>
                    <a:pt x="441475" y="454417"/>
                  </a:lnTo>
                  <a:lnTo>
                    <a:pt x="418165" y="499958"/>
                  </a:lnTo>
                  <a:lnTo>
                    <a:pt x="395920" y="546145"/>
                  </a:lnTo>
                  <a:lnTo>
                    <a:pt x="374752" y="592950"/>
                  </a:lnTo>
                  <a:lnTo>
                    <a:pt x="354678" y="640345"/>
                  </a:lnTo>
                  <a:lnTo>
                    <a:pt x="335711" y="688301"/>
                  </a:lnTo>
                  <a:lnTo>
                    <a:pt x="317866" y="736791"/>
                  </a:lnTo>
                  <a:lnTo>
                    <a:pt x="301156" y="785786"/>
                  </a:lnTo>
                  <a:lnTo>
                    <a:pt x="285597" y="835258"/>
                  </a:lnTo>
                  <a:lnTo>
                    <a:pt x="271202" y="885180"/>
                  </a:lnTo>
                  <a:lnTo>
                    <a:pt x="257986" y="935524"/>
                  </a:lnTo>
                  <a:lnTo>
                    <a:pt x="238070" y="1015254"/>
                  </a:lnTo>
                  <a:close/>
                </a:path>
              </a:pathLst>
            </a:custGeom>
            <a:solidFill>
              <a:srgbClr val="0074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374186" y="7078662"/>
              <a:ext cx="144227" cy="18119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103643" y="7047810"/>
              <a:ext cx="144227" cy="181192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7417516" y="9866845"/>
              <a:ext cx="790575" cy="349250"/>
            </a:xfrm>
            <a:custGeom>
              <a:avLst/>
              <a:gdLst/>
              <a:ahLst/>
              <a:cxnLst/>
              <a:rect l="l" t="t" r="r" b="b"/>
              <a:pathLst>
                <a:path w="790575" h="349250">
                  <a:moveTo>
                    <a:pt x="790524" y="319392"/>
                  </a:moveTo>
                  <a:lnTo>
                    <a:pt x="769340" y="59232"/>
                  </a:lnTo>
                  <a:lnTo>
                    <a:pt x="618845" y="99999"/>
                  </a:lnTo>
                  <a:lnTo>
                    <a:pt x="564299" y="128181"/>
                  </a:lnTo>
                  <a:lnTo>
                    <a:pt x="527735" y="149186"/>
                  </a:lnTo>
                  <a:lnTo>
                    <a:pt x="491769" y="0"/>
                  </a:lnTo>
                  <a:lnTo>
                    <a:pt x="316306" y="24472"/>
                  </a:lnTo>
                  <a:lnTo>
                    <a:pt x="259816" y="41275"/>
                  </a:lnTo>
                  <a:lnTo>
                    <a:pt x="208292" y="60617"/>
                  </a:lnTo>
                  <a:lnTo>
                    <a:pt x="161683" y="82461"/>
                  </a:lnTo>
                  <a:lnTo>
                    <a:pt x="119913" y="106781"/>
                  </a:lnTo>
                  <a:lnTo>
                    <a:pt x="82931" y="133527"/>
                  </a:lnTo>
                  <a:lnTo>
                    <a:pt x="50660" y="162674"/>
                  </a:lnTo>
                  <a:lnTo>
                    <a:pt x="23037" y="194195"/>
                  </a:lnTo>
                  <a:lnTo>
                    <a:pt x="0" y="228053"/>
                  </a:lnTo>
                  <a:lnTo>
                    <a:pt x="449745" y="199428"/>
                  </a:lnTo>
                  <a:lnTo>
                    <a:pt x="423722" y="218020"/>
                  </a:lnTo>
                  <a:lnTo>
                    <a:pt x="384238" y="249631"/>
                  </a:lnTo>
                  <a:lnTo>
                    <a:pt x="348259" y="282054"/>
                  </a:lnTo>
                  <a:lnTo>
                    <a:pt x="315696" y="315239"/>
                  </a:lnTo>
                  <a:lnTo>
                    <a:pt x="286461" y="349186"/>
                  </a:lnTo>
                  <a:lnTo>
                    <a:pt x="790524" y="319392"/>
                  </a:lnTo>
                  <a:close/>
                </a:path>
              </a:pathLst>
            </a:custGeom>
            <a:solidFill>
              <a:srgbClr val="1D1D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7412965" y="8568642"/>
              <a:ext cx="795655" cy="1464310"/>
            </a:xfrm>
            <a:custGeom>
              <a:avLst/>
              <a:gdLst/>
              <a:ahLst/>
              <a:cxnLst/>
              <a:rect l="l" t="t" r="r" b="b"/>
              <a:pathLst>
                <a:path w="795655" h="1464309">
                  <a:moveTo>
                    <a:pt x="369194" y="1381846"/>
                  </a:moveTo>
                  <a:lnTo>
                    <a:pt x="325312" y="1381072"/>
                  </a:lnTo>
                  <a:lnTo>
                    <a:pt x="274538" y="1371622"/>
                  </a:lnTo>
                  <a:lnTo>
                    <a:pt x="227758" y="1352751"/>
                  </a:lnTo>
                  <a:lnTo>
                    <a:pt x="33288" y="852577"/>
                  </a:lnTo>
                  <a:lnTo>
                    <a:pt x="32222" y="850022"/>
                  </a:lnTo>
                  <a:lnTo>
                    <a:pt x="15012" y="795320"/>
                  </a:lnTo>
                  <a:lnTo>
                    <a:pt x="4822" y="744320"/>
                  </a:lnTo>
                  <a:lnTo>
                    <a:pt x="0" y="692564"/>
                  </a:lnTo>
                  <a:lnTo>
                    <a:pt x="596" y="640492"/>
                  </a:lnTo>
                  <a:lnTo>
                    <a:pt x="6662" y="588542"/>
                  </a:lnTo>
                  <a:lnTo>
                    <a:pt x="70988" y="211866"/>
                  </a:lnTo>
                  <a:lnTo>
                    <a:pt x="94844" y="72823"/>
                  </a:lnTo>
                  <a:lnTo>
                    <a:pt x="107198" y="0"/>
                  </a:lnTo>
                  <a:lnTo>
                    <a:pt x="591990" y="0"/>
                  </a:lnTo>
                  <a:lnTo>
                    <a:pt x="602876" y="50902"/>
                  </a:lnTo>
                  <a:lnTo>
                    <a:pt x="613540" y="101755"/>
                  </a:lnTo>
                  <a:lnTo>
                    <a:pt x="623977" y="152556"/>
                  </a:lnTo>
                  <a:lnTo>
                    <a:pt x="634179" y="203305"/>
                  </a:lnTo>
                  <a:lnTo>
                    <a:pt x="644141" y="254000"/>
                  </a:lnTo>
                  <a:lnTo>
                    <a:pt x="653856" y="304639"/>
                  </a:lnTo>
                  <a:lnTo>
                    <a:pt x="663319" y="355221"/>
                  </a:lnTo>
                  <a:lnTo>
                    <a:pt x="672523" y="405746"/>
                  </a:lnTo>
                  <a:lnTo>
                    <a:pt x="681463" y="456211"/>
                  </a:lnTo>
                  <a:lnTo>
                    <a:pt x="690131" y="506615"/>
                  </a:lnTo>
                  <a:lnTo>
                    <a:pt x="698522" y="556956"/>
                  </a:lnTo>
                  <a:lnTo>
                    <a:pt x="706630" y="607234"/>
                  </a:lnTo>
                  <a:lnTo>
                    <a:pt x="709920" y="628359"/>
                  </a:lnTo>
                  <a:lnTo>
                    <a:pt x="359606" y="628359"/>
                  </a:lnTo>
                  <a:lnTo>
                    <a:pt x="340648" y="681592"/>
                  </a:lnTo>
                  <a:lnTo>
                    <a:pt x="332421" y="711556"/>
                  </a:lnTo>
                  <a:lnTo>
                    <a:pt x="328827" y="742278"/>
                  </a:lnTo>
                  <a:lnTo>
                    <a:pt x="329865" y="773160"/>
                  </a:lnTo>
                  <a:lnTo>
                    <a:pt x="335537" y="803601"/>
                  </a:lnTo>
                  <a:lnTo>
                    <a:pt x="337027" y="809777"/>
                  </a:lnTo>
                  <a:lnTo>
                    <a:pt x="338944" y="815952"/>
                  </a:lnTo>
                  <a:lnTo>
                    <a:pt x="341287" y="822127"/>
                  </a:lnTo>
                  <a:lnTo>
                    <a:pt x="487193" y="1219030"/>
                  </a:lnTo>
                  <a:lnTo>
                    <a:pt x="780695" y="1219030"/>
                  </a:lnTo>
                  <a:lnTo>
                    <a:pt x="783472" y="1254443"/>
                  </a:lnTo>
                  <a:lnTo>
                    <a:pt x="786971" y="1303688"/>
                  </a:lnTo>
                  <a:lnTo>
                    <a:pt x="789804" y="1348279"/>
                  </a:lnTo>
                  <a:lnTo>
                    <a:pt x="515097" y="1348279"/>
                  </a:lnTo>
                  <a:lnTo>
                    <a:pt x="464146" y="1365351"/>
                  </a:lnTo>
                  <a:lnTo>
                    <a:pt x="415492" y="1376573"/>
                  </a:lnTo>
                  <a:lnTo>
                    <a:pt x="369194" y="1381846"/>
                  </a:lnTo>
                  <a:close/>
                </a:path>
                <a:path w="795655" h="1464309">
                  <a:moveTo>
                    <a:pt x="780695" y="1219030"/>
                  </a:moveTo>
                  <a:lnTo>
                    <a:pt x="487193" y="1219030"/>
                  </a:lnTo>
                  <a:lnTo>
                    <a:pt x="359606" y="628359"/>
                  </a:lnTo>
                  <a:lnTo>
                    <a:pt x="709920" y="628359"/>
                  </a:lnTo>
                  <a:lnTo>
                    <a:pt x="714449" y="657447"/>
                  </a:lnTo>
                  <a:lnTo>
                    <a:pt x="721972" y="707594"/>
                  </a:lnTo>
                  <a:lnTo>
                    <a:pt x="729194" y="757673"/>
                  </a:lnTo>
                  <a:lnTo>
                    <a:pt x="736108" y="807684"/>
                  </a:lnTo>
                  <a:lnTo>
                    <a:pt x="742708" y="857623"/>
                  </a:lnTo>
                  <a:lnTo>
                    <a:pt x="748988" y="907491"/>
                  </a:lnTo>
                  <a:lnTo>
                    <a:pt x="754941" y="957286"/>
                  </a:lnTo>
                  <a:lnTo>
                    <a:pt x="760563" y="1007006"/>
                  </a:lnTo>
                  <a:lnTo>
                    <a:pt x="765846" y="1056651"/>
                  </a:lnTo>
                  <a:lnTo>
                    <a:pt x="770785" y="1106218"/>
                  </a:lnTo>
                  <a:lnTo>
                    <a:pt x="775372" y="1155707"/>
                  </a:lnTo>
                  <a:lnTo>
                    <a:pt x="779604" y="1205115"/>
                  </a:lnTo>
                  <a:lnTo>
                    <a:pt x="780695" y="1219030"/>
                  </a:lnTo>
                  <a:close/>
                </a:path>
                <a:path w="795655" h="1464309">
                  <a:moveTo>
                    <a:pt x="685710" y="1463714"/>
                  </a:moveTo>
                  <a:lnTo>
                    <a:pt x="598220" y="1459625"/>
                  </a:lnTo>
                  <a:lnTo>
                    <a:pt x="532775" y="1430683"/>
                  </a:lnTo>
                  <a:lnTo>
                    <a:pt x="515097" y="1348279"/>
                  </a:lnTo>
                  <a:lnTo>
                    <a:pt x="789804" y="1348279"/>
                  </a:lnTo>
                  <a:lnTo>
                    <a:pt x="790095" y="1352848"/>
                  </a:lnTo>
                  <a:lnTo>
                    <a:pt x="792837" y="1401924"/>
                  </a:lnTo>
                  <a:lnTo>
                    <a:pt x="795192" y="1450912"/>
                  </a:lnTo>
                  <a:lnTo>
                    <a:pt x="762337" y="1456345"/>
                  </a:lnTo>
                  <a:lnTo>
                    <a:pt x="685710" y="1463714"/>
                  </a:lnTo>
                  <a:close/>
                </a:path>
              </a:pathLst>
            </a:custGeom>
            <a:solidFill>
              <a:srgbClr val="0074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7412958" y="8641473"/>
              <a:ext cx="515620" cy="1308735"/>
            </a:xfrm>
            <a:custGeom>
              <a:avLst/>
              <a:gdLst/>
              <a:ahLst/>
              <a:cxnLst/>
              <a:rect l="l" t="t" r="r" b="b"/>
              <a:pathLst>
                <a:path w="515619" h="1308734">
                  <a:moveTo>
                    <a:pt x="515099" y="1275461"/>
                  </a:moveTo>
                  <a:lnTo>
                    <a:pt x="487197" y="1146200"/>
                  </a:lnTo>
                  <a:lnTo>
                    <a:pt x="338950" y="743127"/>
                  </a:lnTo>
                  <a:lnTo>
                    <a:pt x="337032" y="736955"/>
                  </a:lnTo>
                  <a:lnTo>
                    <a:pt x="335534" y="730783"/>
                  </a:lnTo>
                  <a:lnTo>
                    <a:pt x="329869" y="700341"/>
                  </a:lnTo>
                  <a:lnTo>
                    <a:pt x="328828" y="669455"/>
                  </a:lnTo>
                  <a:lnTo>
                    <a:pt x="332422" y="638733"/>
                  </a:lnTo>
                  <a:lnTo>
                    <a:pt x="340652" y="608774"/>
                  </a:lnTo>
                  <a:lnTo>
                    <a:pt x="359613" y="555536"/>
                  </a:lnTo>
                  <a:lnTo>
                    <a:pt x="213918" y="64300"/>
                  </a:lnTo>
                  <a:lnTo>
                    <a:pt x="94843" y="0"/>
                  </a:lnTo>
                  <a:lnTo>
                    <a:pt x="6667" y="515721"/>
                  </a:lnTo>
                  <a:lnTo>
                    <a:pt x="596" y="567664"/>
                  </a:lnTo>
                  <a:lnTo>
                    <a:pt x="0" y="619734"/>
                  </a:lnTo>
                  <a:lnTo>
                    <a:pt x="4826" y="671499"/>
                  </a:lnTo>
                  <a:lnTo>
                    <a:pt x="15011" y="722490"/>
                  </a:lnTo>
                  <a:lnTo>
                    <a:pt x="31369" y="774852"/>
                  </a:lnTo>
                  <a:lnTo>
                    <a:pt x="227761" y="1279931"/>
                  </a:lnTo>
                  <a:lnTo>
                    <a:pt x="274535" y="1298803"/>
                  </a:lnTo>
                  <a:lnTo>
                    <a:pt x="325310" y="1308252"/>
                  </a:lnTo>
                  <a:lnTo>
                    <a:pt x="515099" y="1275461"/>
                  </a:lnTo>
                  <a:close/>
                </a:path>
              </a:pathLst>
            </a:custGeom>
            <a:solidFill>
              <a:srgbClr val="1D1D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7331760" y="7185638"/>
              <a:ext cx="916305" cy="1520190"/>
            </a:xfrm>
            <a:custGeom>
              <a:avLst/>
              <a:gdLst/>
              <a:ahLst/>
              <a:cxnLst/>
              <a:rect l="l" t="t" r="r" b="b"/>
              <a:pathLst>
                <a:path w="916305" h="1520190">
                  <a:moveTo>
                    <a:pt x="373732" y="1520073"/>
                  </a:moveTo>
                  <a:lnTo>
                    <a:pt x="327600" y="1518143"/>
                  </a:lnTo>
                  <a:lnTo>
                    <a:pt x="284984" y="1513740"/>
                  </a:lnTo>
                  <a:lnTo>
                    <a:pt x="246161" y="1506669"/>
                  </a:lnTo>
                  <a:lnTo>
                    <a:pt x="189295" y="1484829"/>
                  </a:lnTo>
                  <a:lnTo>
                    <a:pt x="160826" y="1445101"/>
                  </a:lnTo>
                  <a:lnTo>
                    <a:pt x="137457" y="923126"/>
                  </a:lnTo>
                  <a:lnTo>
                    <a:pt x="15158" y="617973"/>
                  </a:lnTo>
                  <a:lnTo>
                    <a:pt x="7589" y="595609"/>
                  </a:lnTo>
                  <a:lnTo>
                    <a:pt x="2525" y="572621"/>
                  </a:lnTo>
                  <a:lnTo>
                    <a:pt x="0" y="549218"/>
                  </a:lnTo>
                  <a:lnTo>
                    <a:pt x="47" y="525609"/>
                  </a:lnTo>
                  <a:lnTo>
                    <a:pt x="27919" y="35805"/>
                  </a:lnTo>
                  <a:lnTo>
                    <a:pt x="193121" y="26497"/>
                  </a:lnTo>
                  <a:lnTo>
                    <a:pt x="193121" y="485428"/>
                  </a:lnTo>
                  <a:lnTo>
                    <a:pt x="196250" y="520143"/>
                  </a:lnTo>
                  <a:lnTo>
                    <a:pt x="205440" y="553484"/>
                  </a:lnTo>
                  <a:lnTo>
                    <a:pt x="220398" y="584666"/>
                  </a:lnTo>
                  <a:lnTo>
                    <a:pt x="240833" y="612909"/>
                  </a:lnTo>
                  <a:lnTo>
                    <a:pt x="377054" y="769420"/>
                  </a:lnTo>
                  <a:lnTo>
                    <a:pt x="529041" y="674872"/>
                  </a:lnTo>
                  <a:lnTo>
                    <a:pt x="578973" y="632382"/>
                  </a:lnTo>
                  <a:lnTo>
                    <a:pt x="614272" y="577138"/>
                  </a:lnTo>
                  <a:lnTo>
                    <a:pt x="716712" y="347729"/>
                  </a:lnTo>
                  <a:lnTo>
                    <a:pt x="732942" y="301015"/>
                  </a:lnTo>
                  <a:lnTo>
                    <a:pt x="740976" y="252222"/>
                  </a:lnTo>
                  <a:lnTo>
                    <a:pt x="760589" y="0"/>
                  </a:lnTo>
                  <a:lnTo>
                    <a:pt x="916108" y="0"/>
                  </a:lnTo>
                  <a:lnTo>
                    <a:pt x="916108" y="307499"/>
                  </a:lnTo>
                  <a:lnTo>
                    <a:pt x="914976" y="333063"/>
                  </a:lnTo>
                  <a:lnTo>
                    <a:pt x="911598" y="358379"/>
                  </a:lnTo>
                  <a:lnTo>
                    <a:pt x="905999" y="383297"/>
                  </a:lnTo>
                  <a:lnTo>
                    <a:pt x="898207" y="407672"/>
                  </a:lnTo>
                  <a:lnTo>
                    <a:pt x="692409" y="965080"/>
                  </a:lnTo>
                  <a:lnTo>
                    <a:pt x="705458" y="1431241"/>
                  </a:lnTo>
                  <a:lnTo>
                    <a:pt x="689543" y="1476384"/>
                  </a:lnTo>
                  <a:lnTo>
                    <a:pt x="647531" y="1499380"/>
                  </a:lnTo>
                  <a:lnTo>
                    <a:pt x="587936" y="1506920"/>
                  </a:lnTo>
                  <a:lnTo>
                    <a:pt x="530483" y="1512953"/>
                  </a:lnTo>
                  <a:lnTo>
                    <a:pt x="475449" y="1517285"/>
                  </a:lnTo>
                  <a:lnTo>
                    <a:pt x="423107" y="1519723"/>
                  </a:lnTo>
                  <a:lnTo>
                    <a:pt x="373732" y="1520073"/>
                  </a:lnTo>
                  <a:close/>
                </a:path>
              </a:pathLst>
            </a:custGeom>
            <a:solidFill>
              <a:srgbClr val="A3C2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7518406" y="7459052"/>
              <a:ext cx="433070" cy="382905"/>
            </a:xfrm>
            <a:custGeom>
              <a:avLst/>
              <a:gdLst/>
              <a:ahLst/>
              <a:cxnLst/>
              <a:rect l="l" t="t" r="r" b="b"/>
              <a:pathLst>
                <a:path w="433069" h="382904">
                  <a:moveTo>
                    <a:pt x="433044" y="191376"/>
                  </a:moveTo>
                  <a:lnTo>
                    <a:pt x="427088" y="144868"/>
                  </a:lnTo>
                  <a:lnTo>
                    <a:pt x="409575" y="101168"/>
                  </a:lnTo>
                  <a:lnTo>
                    <a:pt x="381571" y="62865"/>
                  </a:lnTo>
                  <a:lnTo>
                    <a:pt x="352691" y="37668"/>
                  </a:lnTo>
                  <a:lnTo>
                    <a:pt x="319278" y="18376"/>
                  </a:lnTo>
                  <a:lnTo>
                    <a:pt x="282587" y="5740"/>
                  </a:lnTo>
                  <a:lnTo>
                    <a:pt x="244043" y="241"/>
                  </a:lnTo>
                  <a:lnTo>
                    <a:pt x="234276" y="0"/>
                  </a:lnTo>
                  <a:lnTo>
                    <a:pt x="224510" y="241"/>
                  </a:lnTo>
                  <a:lnTo>
                    <a:pt x="185966" y="5740"/>
                  </a:lnTo>
                  <a:lnTo>
                    <a:pt x="180340" y="7239"/>
                  </a:lnTo>
                  <a:lnTo>
                    <a:pt x="176276" y="5969"/>
                  </a:lnTo>
                  <a:lnTo>
                    <a:pt x="138341" y="114"/>
                  </a:lnTo>
                  <a:lnTo>
                    <a:pt x="131851" y="0"/>
                  </a:lnTo>
                  <a:lnTo>
                    <a:pt x="125374" y="114"/>
                  </a:lnTo>
                  <a:lnTo>
                    <a:pt x="87439" y="5969"/>
                  </a:lnTo>
                  <a:lnTo>
                    <a:pt x="51396" y="20942"/>
                  </a:lnTo>
                  <a:lnTo>
                    <a:pt x="17411" y="50990"/>
                  </a:lnTo>
                  <a:lnTo>
                    <a:pt x="850" y="88823"/>
                  </a:lnTo>
                  <a:lnTo>
                    <a:pt x="0" y="95465"/>
                  </a:lnTo>
                  <a:lnTo>
                    <a:pt x="0" y="108889"/>
                  </a:lnTo>
                  <a:lnTo>
                    <a:pt x="13347" y="147485"/>
                  </a:lnTo>
                  <a:lnTo>
                    <a:pt x="36449" y="172770"/>
                  </a:lnTo>
                  <a:lnTo>
                    <a:pt x="35737" y="181978"/>
                  </a:lnTo>
                  <a:lnTo>
                    <a:pt x="35496" y="191376"/>
                  </a:lnTo>
                  <a:lnTo>
                    <a:pt x="35737" y="200774"/>
                  </a:lnTo>
                  <a:lnTo>
                    <a:pt x="36461" y="210134"/>
                  </a:lnTo>
                  <a:lnTo>
                    <a:pt x="47117" y="255828"/>
                  </a:lnTo>
                  <a:lnTo>
                    <a:pt x="68999" y="297688"/>
                  </a:lnTo>
                  <a:lnTo>
                    <a:pt x="93726" y="326694"/>
                  </a:lnTo>
                  <a:lnTo>
                    <a:pt x="123837" y="350494"/>
                  </a:lnTo>
                  <a:lnTo>
                    <a:pt x="158203" y="368173"/>
                  </a:lnTo>
                  <a:lnTo>
                    <a:pt x="195491" y="379069"/>
                  </a:lnTo>
                  <a:lnTo>
                    <a:pt x="234276" y="382739"/>
                  </a:lnTo>
                  <a:lnTo>
                    <a:pt x="244043" y="382511"/>
                  </a:lnTo>
                  <a:lnTo>
                    <a:pt x="282587" y="377012"/>
                  </a:lnTo>
                  <a:lnTo>
                    <a:pt x="319278" y="364363"/>
                  </a:lnTo>
                  <a:lnTo>
                    <a:pt x="352691" y="345071"/>
                  </a:lnTo>
                  <a:lnTo>
                    <a:pt x="381571" y="319887"/>
                  </a:lnTo>
                  <a:lnTo>
                    <a:pt x="409575" y="281584"/>
                  </a:lnTo>
                  <a:lnTo>
                    <a:pt x="427088" y="237883"/>
                  </a:lnTo>
                  <a:lnTo>
                    <a:pt x="432816" y="200774"/>
                  </a:lnTo>
                  <a:lnTo>
                    <a:pt x="433044" y="191376"/>
                  </a:lnTo>
                  <a:close/>
                </a:path>
              </a:pathLst>
            </a:custGeom>
            <a:solidFill>
              <a:srgbClr val="1D1D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671293" y="7799382"/>
              <a:ext cx="149728" cy="187791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13694588" y="7543076"/>
              <a:ext cx="4126865" cy="697230"/>
            </a:xfrm>
            <a:custGeom>
              <a:avLst/>
              <a:gdLst/>
              <a:ahLst/>
              <a:cxnLst/>
              <a:rect l="l" t="t" r="r" b="b"/>
              <a:pathLst>
                <a:path w="4126865" h="697229">
                  <a:moveTo>
                    <a:pt x="339966" y="388823"/>
                  </a:moveTo>
                  <a:lnTo>
                    <a:pt x="321602" y="314502"/>
                  </a:lnTo>
                  <a:lnTo>
                    <a:pt x="306895" y="278536"/>
                  </a:lnTo>
                  <a:lnTo>
                    <a:pt x="273532" y="216649"/>
                  </a:lnTo>
                  <a:lnTo>
                    <a:pt x="260388" y="238048"/>
                  </a:lnTo>
                  <a:lnTo>
                    <a:pt x="236804" y="248653"/>
                  </a:lnTo>
                  <a:lnTo>
                    <a:pt x="210680" y="247611"/>
                  </a:lnTo>
                  <a:lnTo>
                    <a:pt x="189903" y="234124"/>
                  </a:lnTo>
                  <a:lnTo>
                    <a:pt x="195503" y="260959"/>
                  </a:lnTo>
                  <a:lnTo>
                    <a:pt x="188772" y="280289"/>
                  </a:lnTo>
                  <a:lnTo>
                    <a:pt x="173786" y="288607"/>
                  </a:lnTo>
                  <a:lnTo>
                    <a:pt x="154622" y="282448"/>
                  </a:lnTo>
                  <a:lnTo>
                    <a:pt x="162255" y="322148"/>
                  </a:lnTo>
                  <a:lnTo>
                    <a:pt x="147916" y="357936"/>
                  </a:lnTo>
                  <a:lnTo>
                    <a:pt x="118872" y="383971"/>
                  </a:lnTo>
                  <a:lnTo>
                    <a:pt x="82435" y="394398"/>
                  </a:lnTo>
                  <a:lnTo>
                    <a:pt x="45885" y="383349"/>
                  </a:lnTo>
                  <a:lnTo>
                    <a:pt x="34988" y="380250"/>
                  </a:lnTo>
                  <a:lnTo>
                    <a:pt x="3263" y="403275"/>
                  </a:lnTo>
                  <a:lnTo>
                    <a:pt x="0" y="427139"/>
                  </a:lnTo>
                  <a:lnTo>
                    <a:pt x="2311" y="439254"/>
                  </a:lnTo>
                  <a:lnTo>
                    <a:pt x="15989" y="464553"/>
                  </a:lnTo>
                  <a:lnTo>
                    <a:pt x="36918" y="480199"/>
                  </a:lnTo>
                  <a:lnTo>
                    <a:pt x="61874" y="486283"/>
                  </a:lnTo>
                  <a:lnTo>
                    <a:pt x="87630" y="482904"/>
                  </a:lnTo>
                  <a:lnTo>
                    <a:pt x="88874" y="527050"/>
                  </a:lnTo>
                  <a:lnTo>
                    <a:pt x="233654" y="697077"/>
                  </a:lnTo>
                  <a:lnTo>
                    <a:pt x="227850" y="493877"/>
                  </a:lnTo>
                  <a:lnTo>
                    <a:pt x="242684" y="490029"/>
                  </a:lnTo>
                  <a:lnTo>
                    <a:pt x="285394" y="473494"/>
                  </a:lnTo>
                  <a:lnTo>
                    <a:pt x="332460" y="422744"/>
                  </a:lnTo>
                  <a:lnTo>
                    <a:pt x="339966" y="388823"/>
                  </a:lnTo>
                  <a:close/>
                </a:path>
                <a:path w="4126865" h="697229">
                  <a:moveTo>
                    <a:pt x="4126433" y="284556"/>
                  </a:moveTo>
                  <a:lnTo>
                    <a:pt x="4080484" y="266357"/>
                  </a:lnTo>
                  <a:lnTo>
                    <a:pt x="4067365" y="243281"/>
                  </a:lnTo>
                  <a:lnTo>
                    <a:pt x="4079430" y="231140"/>
                  </a:lnTo>
                  <a:lnTo>
                    <a:pt x="4086225" y="218694"/>
                  </a:lnTo>
                  <a:lnTo>
                    <a:pt x="4088587" y="205955"/>
                  </a:lnTo>
                  <a:lnTo>
                    <a:pt x="4087317" y="192925"/>
                  </a:lnTo>
                  <a:lnTo>
                    <a:pt x="4084586" y="183972"/>
                  </a:lnTo>
                  <a:lnTo>
                    <a:pt x="4048506" y="154863"/>
                  </a:lnTo>
                  <a:lnTo>
                    <a:pt x="4037342" y="157226"/>
                  </a:lnTo>
                  <a:lnTo>
                    <a:pt x="4024693" y="164884"/>
                  </a:lnTo>
                  <a:lnTo>
                    <a:pt x="4001363" y="165125"/>
                  </a:lnTo>
                  <a:lnTo>
                    <a:pt x="3981145" y="148869"/>
                  </a:lnTo>
                  <a:lnTo>
                    <a:pt x="3969359" y="122643"/>
                  </a:lnTo>
                  <a:lnTo>
                    <a:pt x="3971366" y="93002"/>
                  </a:lnTo>
                  <a:lnTo>
                    <a:pt x="3943858" y="79552"/>
                  </a:lnTo>
                  <a:lnTo>
                    <a:pt x="3923487" y="58280"/>
                  </a:lnTo>
                  <a:lnTo>
                    <a:pt x="3912781" y="31115"/>
                  </a:lnTo>
                  <a:lnTo>
                    <a:pt x="3914279" y="0"/>
                  </a:lnTo>
                  <a:lnTo>
                    <a:pt x="3892893" y="21234"/>
                  </a:lnTo>
                  <a:lnTo>
                    <a:pt x="3874795" y="49618"/>
                  </a:lnTo>
                  <a:lnTo>
                    <a:pt x="3861917" y="83248"/>
                  </a:lnTo>
                  <a:lnTo>
                    <a:pt x="3856202" y="120256"/>
                  </a:lnTo>
                  <a:lnTo>
                    <a:pt x="3855999" y="123024"/>
                  </a:lnTo>
                  <a:lnTo>
                    <a:pt x="3855999" y="128752"/>
                  </a:lnTo>
                  <a:lnTo>
                    <a:pt x="3818471" y="145935"/>
                  </a:lnTo>
                  <a:lnTo>
                    <a:pt x="3811409" y="151422"/>
                  </a:lnTo>
                  <a:lnTo>
                    <a:pt x="3807879" y="158965"/>
                  </a:lnTo>
                  <a:lnTo>
                    <a:pt x="3808171" y="167093"/>
                  </a:lnTo>
                  <a:lnTo>
                    <a:pt x="3812552" y="174358"/>
                  </a:lnTo>
                  <a:lnTo>
                    <a:pt x="3842969" y="204177"/>
                  </a:lnTo>
                  <a:lnTo>
                    <a:pt x="3843566" y="218986"/>
                  </a:lnTo>
                  <a:lnTo>
                    <a:pt x="3868382" y="279412"/>
                  </a:lnTo>
                  <a:lnTo>
                    <a:pt x="3927119" y="311404"/>
                  </a:lnTo>
                  <a:lnTo>
                    <a:pt x="3999814" y="324040"/>
                  </a:lnTo>
                  <a:lnTo>
                    <a:pt x="4126433" y="284556"/>
                  </a:lnTo>
                  <a:close/>
                </a:path>
              </a:pathLst>
            </a:custGeom>
            <a:solidFill>
              <a:srgbClr val="E994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3511848" y="9825202"/>
              <a:ext cx="1179195" cy="453390"/>
            </a:xfrm>
            <a:custGeom>
              <a:avLst/>
              <a:gdLst/>
              <a:ahLst/>
              <a:cxnLst/>
              <a:rect l="l" t="t" r="r" b="b"/>
              <a:pathLst>
                <a:path w="1179194" h="453390">
                  <a:moveTo>
                    <a:pt x="188849" y="101701"/>
                  </a:moveTo>
                  <a:lnTo>
                    <a:pt x="97586" y="0"/>
                  </a:lnTo>
                  <a:lnTo>
                    <a:pt x="84747" y="23698"/>
                  </a:lnTo>
                  <a:lnTo>
                    <a:pt x="38341" y="58635"/>
                  </a:lnTo>
                  <a:lnTo>
                    <a:pt x="12890" y="91973"/>
                  </a:lnTo>
                  <a:lnTo>
                    <a:pt x="2184" y="116941"/>
                  </a:lnTo>
                  <a:lnTo>
                    <a:pt x="0" y="126771"/>
                  </a:lnTo>
                  <a:lnTo>
                    <a:pt x="167513" y="452793"/>
                  </a:lnTo>
                  <a:lnTo>
                    <a:pt x="158623" y="142773"/>
                  </a:lnTo>
                  <a:lnTo>
                    <a:pt x="188849" y="101701"/>
                  </a:lnTo>
                  <a:close/>
                </a:path>
                <a:path w="1179194" h="453390">
                  <a:moveTo>
                    <a:pt x="1178877" y="11849"/>
                  </a:moveTo>
                  <a:lnTo>
                    <a:pt x="1128547" y="27838"/>
                  </a:lnTo>
                  <a:lnTo>
                    <a:pt x="1080350" y="47663"/>
                  </a:lnTo>
                  <a:lnTo>
                    <a:pt x="1034516" y="71729"/>
                  </a:lnTo>
                  <a:lnTo>
                    <a:pt x="991298" y="100469"/>
                  </a:lnTo>
                  <a:lnTo>
                    <a:pt x="950925" y="134277"/>
                  </a:lnTo>
                  <a:lnTo>
                    <a:pt x="939266" y="98336"/>
                  </a:lnTo>
                  <a:lnTo>
                    <a:pt x="914501" y="129692"/>
                  </a:lnTo>
                  <a:lnTo>
                    <a:pt x="838530" y="226695"/>
                  </a:lnTo>
                  <a:lnTo>
                    <a:pt x="925842" y="415074"/>
                  </a:lnTo>
                  <a:lnTo>
                    <a:pt x="1178877" y="11849"/>
                  </a:lnTo>
                  <a:close/>
                </a:path>
              </a:pathLst>
            </a:custGeom>
            <a:solidFill>
              <a:srgbClr val="1D1D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982660" y="0"/>
              <a:ext cx="2305339" cy="2088779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0" y="0"/>
              <a:ext cx="1698281" cy="2756359"/>
            </a:xfrm>
            <a:prstGeom prst="rect">
              <a:avLst/>
            </a:prstGeom>
          </p:spPr>
        </p:pic>
      </p:grpSp>
      <p:sp>
        <p:nvSpPr>
          <p:cNvPr id="46" name="object 46"/>
          <p:cNvSpPr txBox="1">
            <a:spLocks noGrp="1"/>
          </p:cNvSpPr>
          <p:nvPr>
            <p:ph type="title"/>
          </p:nvPr>
        </p:nvSpPr>
        <p:spPr>
          <a:xfrm>
            <a:off x="4267546" y="784186"/>
            <a:ext cx="6729095" cy="3033395"/>
          </a:xfrm>
          <a:prstGeom prst="rect">
            <a:avLst/>
          </a:prstGeom>
        </p:spPr>
        <p:txBody>
          <a:bodyPr vert="horz" wrap="square" lIns="0" tIns="352425" rIns="0" bIns="0" rtlCol="0">
            <a:spAutoFit/>
          </a:bodyPr>
          <a:lstStyle/>
          <a:p>
            <a:pPr marL="12700" marR="5080" indent="193675">
              <a:lnSpc>
                <a:spcPct val="79900"/>
              </a:lnSpc>
              <a:spcBef>
                <a:spcPts val="2775"/>
              </a:spcBef>
            </a:pPr>
            <a:r>
              <a:rPr sz="10950" spc="-1300" dirty="0">
                <a:solidFill>
                  <a:srgbClr val="FFFFFF"/>
                </a:solidFill>
              </a:rPr>
              <a:t>DISPOSITIVOS </a:t>
            </a:r>
            <a:r>
              <a:rPr sz="10950" spc="-3285" dirty="0">
                <a:solidFill>
                  <a:srgbClr val="FFFFFF"/>
                </a:solidFill>
              </a:rPr>
              <a:t> </a:t>
            </a:r>
            <a:r>
              <a:rPr sz="10950" spc="-1785" dirty="0">
                <a:solidFill>
                  <a:srgbClr val="FFFFFF"/>
                </a:solidFill>
              </a:rPr>
              <a:t>E</a:t>
            </a:r>
            <a:r>
              <a:rPr sz="10950" spc="-1664" dirty="0">
                <a:solidFill>
                  <a:srgbClr val="FFFFFF"/>
                </a:solidFill>
              </a:rPr>
              <a:t>D</a:t>
            </a:r>
            <a:r>
              <a:rPr sz="10950" spc="-2030" dirty="0">
                <a:solidFill>
                  <a:srgbClr val="FFFFFF"/>
                </a:solidFill>
              </a:rPr>
              <a:t>U</a:t>
            </a:r>
            <a:r>
              <a:rPr sz="10950" spc="-1775" dirty="0">
                <a:solidFill>
                  <a:srgbClr val="FFFFFF"/>
                </a:solidFill>
              </a:rPr>
              <a:t>C</a:t>
            </a:r>
            <a:r>
              <a:rPr sz="10950" spc="-1914" dirty="0">
                <a:solidFill>
                  <a:srgbClr val="FFFFFF"/>
                </a:solidFill>
              </a:rPr>
              <a:t>A</a:t>
            </a:r>
            <a:r>
              <a:rPr sz="10950" spc="-1775" dirty="0">
                <a:solidFill>
                  <a:srgbClr val="FFFFFF"/>
                </a:solidFill>
              </a:rPr>
              <a:t>C</a:t>
            </a:r>
            <a:r>
              <a:rPr sz="10950" spc="-800" dirty="0">
                <a:solidFill>
                  <a:srgbClr val="FFFFFF"/>
                </a:solidFill>
              </a:rPr>
              <a:t>I</a:t>
            </a:r>
            <a:r>
              <a:rPr sz="10950" spc="-2250" dirty="0">
                <a:solidFill>
                  <a:srgbClr val="FFFFFF"/>
                </a:solidFill>
              </a:rPr>
              <a:t>O</a:t>
            </a:r>
            <a:r>
              <a:rPr sz="10950" spc="-1895" dirty="0">
                <a:solidFill>
                  <a:srgbClr val="FFFFFF"/>
                </a:solidFill>
              </a:rPr>
              <a:t>N</a:t>
            </a:r>
            <a:r>
              <a:rPr sz="10950" spc="-1914" dirty="0">
                <a:solidFill>
                  <a:srgbClr val="FFFFFF"/>
                </a:solidFill>
              </a:rPr>
              <a:t>A</a:t>
            </a:r>
            <a:r>
              <a:rPr sz="10950" spc="-800" dirty="0">
                <a:solidFill>
                  <a:srgbClr val="FFFFFF"/>
                </a:solidFill>
              </a:rPr>
              <a:t>I</a:t>
            </a:r>
            <a:r>
              <a:rPr sz="10950" spc="-75" dirty="0">
                <a:solidFill>
                  <a:srgbClr val="FFFFFF"/>
                </a:solidFill>
              </a:rPr>
              <a:t>S</a:t>
            </a:r>
            <a:endParaRPr sz="10950"/>
          </a:p>
        </p:txBody>
      </p:sp>
      <p:pic>
        <p:nvPicPr>
          <p:cNvPr id="47" name="object 4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122218" y="0"/>
            <a:ext cx="6012814" cy="14017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-6249" y="0"/>
            <a:ext cx="1234353" cy="616585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041804" y="0"/>
            <a:ext cx="3630929" cy="983615"/>
            <a:chOff x="5041804" y="0"/>
            <a:chExt cx="3630929" cy="983615"/>
          </a:xfrm>
        </p:grpSpPr>
        <p:sp>
          <p:nvSpPr>
            <p:cNvPr id="4" name="object 4"/>
            <p:cNvSpPr/>
            <p:nvPr/>
          </p:nvSpPr>
          <p:spPr>
            <a:xfrm>
              <a:off x="5041798" y="11"/>
              <a:ext cx="3630929" cy="983615"/>
            </a:xfrm>
            <a:custGeom>
              <a:avLst/>
              <a:gdLst/>
              <a:ahLst/>
              <a:cxnLst/>
              <a:rect l="l" t="t" r="r" b="b"/>
              <a:pathLst>
                <a:path w="3630929" h="983615">
                  <a:moveTo>
                    <a:pt x="3630574" y="0"/>
                  </a:moveTo>
                  <a:lnTo>
                    <a:pt x="3547872" y="0"/>
                  </a:lnTo>
                  <a:lnTo>
                    <a:pt x="82702" y="0"/>
                  </a:lnTo>
                  <a:lnTo>
                    <a:pt x="0" y="0"/>
                  </a:lnTo>
                  <a:lnTo>
                    <a:pt x="10439" y="13665"/>
                  </a:lnTo>
                  <a:lnTo>
                    <a:pt x="36601" y="46355"/>
                  </a:lnTo>
                  <a:lnTo>
                    <a:pt x="63500" y="78447"/>
                  </a:lnTo>
                  <a:lnTo>
                    <a:pt x="91122" y="109943"/>
                  </a:lnTo>
                  <a:lnTo>
                    <a:pt x="119468" y="140830"/>
                  </a:lnTo>
                  <a:lnTo>
                    <a:pt x="148539" y="171132"/>
                  </a:lnTo>
                  <a:lnTo>
                    <a:pt x="178308" y="200837"/>
                  </a:lnTo>
                  <a:lnTo>
                    <a:pt x="208775" y="229958"/>
                  </a:lnTo>
                  <a:lnTo>
                    <a:pt x="239941" y="258495"/>
                  </a:lnTo>
                  <a:lnTo>
                    <a:pt x="271792" y="286461"/>
                  </a:lnTo>
                  <a:lnTo>
                    <a:pt x="304317" y="313855"/>
                  </a:lnTo>
                  <a:lnTo>
                    <a:pt x="337515" y="340664"/>
                  </a:lnTo>
                  <a:lnTo>
                    <a:pt x="371373" y="366915"/>
                  </a:lnTo>
                  <a:lnTo>
                    <a:pt x="405879" y="392607"/>
                  </a:lnTo>
                  <a:lnTo>
                    <a:pt x="441045" y="417728"/>
                  </a:lnTo>
                  <a:lnTo>
                    <a:pt x="476846" y="442302"/>
                  </a:lnTo>
                  <a:lnTo>
                    <a:pt x="513283" y="466331"/>
                  </a:lnTo>
                  <a:lnTo>
                    <a:pt x="550354" y="489800"/>
                  </a:lnTo>
                  <a:lnTo>
                    <a:pt x="588035" y="512737"/>
                  </a:lnTo>
                  <a:lnTo>
                    <a:pt x="626325" y="535127"/>
                  </a:lnTo>
                  <a:lnTo>
                    <a:pt x="665226" y="556971"/>
                  </a:lnTo>
                  <a:lnTo>
                    <a:pt x="704710" y="578294"/>
                  </a:lnTo>
                  <a:lnTo>
                    <a:pt x="744804" y="599097"/>
                  </a:lnTo>
                  <a:lnTo>
                    <a:pt x="785469" y="619366"/>
                  </a:lnTo>
                  <a:lnTo>
                    <a:pt x="826706" y="639114"/>
                  </a:lnTo>
                  <a:lnTo>
                    <a:pt x="868514" y="658342"/>
                  </a:lnTo>
                  <a:lnTo>
                    <a:pt x="910882" y="677062"/>
                  </a:lnTo>
                  <a:lnTo>
                    <a:pt x="953795" y="695274"/>
                  </a:lnTo>
                  <a:lnTo>
                    <a:pt x="997267" y="712978"/>
                  </a:lnTo>
                  <a:lnTo>
                    <a:pt x="1041273" y="730173"/>
                  </a:lnTo>
                  <a:lnTo>
                    <a:pt x="1085799" y="746887"/>
                  </a:lnTo>
                  <a:lnTo>
                    <a:pt x="1130858" y="763092"/>
                  </a:lnTo>
                  <a:lnTo>
                    <a:pt x="1176426" y="778814"/>
                  </a:lnTo>
                  <a:lnTo>
                    <a:pt x="1222514" y="794054"/>
                  </a:lnTo>
                  <a:lnTo>
                    <a:pt x="1269098" y="808799"/>
                  </a:lnTo>
                  <a:lnTo>
                    <a:pt x="1316177" y="823074"/>
                  </a:lnTo>
                  <a:lnTo>
                    <a:pt x="1363738" y="836879"/>
                  </a:lnTo>
                  <a:lnTo>
                    <a:pt x="1411770" y="850201"/>
                  </a:lnTo>
                  <a:lnTo>
                    <a:pt x="1460284" y="863066"/>
                  </a:lnTo>
                  <a:lnTo>
                    <a:pt x="1509268" y="875461"/>
                  </a:lnTo>
                  <a:lnTo>
                    <a:pt x="1558709" y="887412"/>
                  </a:lnTo>
                  <a:lnTo>
                    <a:pt x="1608582" y="898893"/>
                  </a:lnTo>
                  <a:lnTo>
                    <a:pt x="1658912" y="909929"/>
                  </a:lnTo>
                  <a:lnTo>
                    <a:pt x="1709674" y="920508"/>
                  </a:lnTo>
                  <a:lnTo>
                    <a:pt x="1760867" y="930656"/>
                  </a:lnTo>
                  <a:lnTo>
                    <a:pt x="1864499" y="949617"/>
                  </a:lnTo>
                  <a:lnTo>
                    <a:pt x="1969757" y="966851"/>
                  </a:lnTo>
                  <a:lnTo>
                    <a:pt x="2022970" y="974839"/>
                  </a:lnTo>
                  <a:lnTo>
                    <a:pt x="2095093" y="982141"/>
                  </a:lnTo>
                  <a:lnTo>
                    <a:pt x="2131377" y="983488"/>
                  </a:lnTo>
                  <a:lnTo>
                    <a:pt x="2167801" y="983310"/>
                  </a:lnTo>
                  <a:lnTo>
                    <a:pt x="2186495" y="982472"/>
                  </a:lnTo>
                  <a:lnTo>
                    <a:pt x="2214080" y="983488"/>
                  </a:lnTo>
                  <a:lnTo>
                    <a:pt x="2287041" y="981659"/>
                  </a:lnTo>
                  <a:lnTo>
                    <a:pt x="2360396" y="973988"/>
                  </a:lnTo>
                  <a:lnTo>
                    <a:pt x="2434031" y="960653"/>
                  </a:lnTo>
                  <a:lnTo>
                    <a:pt x="2507780" y="941857"/>
                  </a:lnTo>
                  <a:lnTo>
                    <a:pt x="2544661" y="930452"/>
                  </a:lnTo>
                  <a:lnTo>
                    <a:pt x="2581529" y="917765"/>
                  </a:lnTo>
                  <a:lnTo>
                    <a:pt x="2618359" y="903795"/>
                  </a:lnTo>
                  <a:lnTo>
                    <a:pt x="2655138" y="888568"/>
                  </a:lnTo>
                  <a:lnTo>
                    <a:pt x="2691854" y="872121"/>
                  </a:lnTo>
                  <a:lnTo>
                    <a:pt x="2728480" y="854481"/>
                  </a:lnTo>
                  <a:lnTo>
                    <a:pt x="2765006" y="835647"/>
                  </a:lnTo>
                  <a:lnTo>
                    <a:pt x="2801416" y="815670"/>
                  </a:lnTo>
                  <a:lnTo>
                    <a:pt x="2837688" y="794550"/>
                  </a:lnTo>
                  <a:lnTo>
                    <a:pt x="2873806" y="772325"/>
                  </a:lnTo>
                  <a:lnTo>
                    <a:pt x="2909773" y="749007"/>
                  </a:lnTo>
                  <a:lnTo>
                    <a:pt x="2945536" y="724636"/>
                  </a:lnTo>
                  <a:lnTo>
                    <a:pt x="2981109" y="699223"/>
                  </a:lnTo>
                  <a:lnTo>
                    <a:pt x="3016453" y="672795"/>
                  </a:lnTo>
                  <a:lnTo>
                    <a:pt x="3051581" y="645375"/>
                  </a:lnTo>
                  <a:lnTo>
                    <a:pt x="3086443" y="616991"/>
                  </a:lnTo>
                  <a:lnTo>
                    <a:pt x="3121037" y="587667"/>
                  </a:lnTo>
                  <a:lnTo>
                    <a:pt x="3155353" y="557415"/>
                  </a:lnTo>
                  <a:lnTo>
                    <a:pt x="3189363" y="526262"/>
                  </a:lnTo>
                  <a:lnTo>
                    <a:pt x="3223056" y="494245"/>
                  </a:lnTo>
                  <a:lnTo>
                    <a:pt x="3256407" y="461378"/>
                  </a:lnTo>
                  <a:lnTo>
                    <a:pt x="3289414" y="427685"/>
                  </a:lnTo>
                  <a:lnTo>
                    <a:pt x="3322053" y="393179"/>
                  </a:lnTo>
                  <a:lnTo>
                    <a:pt x="3354298" y="357911"/>
                  </a:lnTo>
                  <a:lnTo>
                    <a:pt x="3386150" y="321868"/>
                  </a:lnTo>
                  <a:lnTo>
                    <a:pt x="3417582" y="285115"/>
                  </a:lnTo>
                  <a:lnTo>
                    <a:pt x="3448583" y="247637"/>
                  </a:lnTo>
                  <a:lnTo>
                    <a:pt x="3479127" y="209473"/>
                  </a:lnTo>
                  <a:lnTo>
                    <a:pt x="3509200" y="170662"/>
                  </a:lnTo>
                  <a:lnTo>
                    <a:pt x="3538791" y="131203"/>
                  </a:lnTo>
                  <a:lnTo>
                    <a:pt x="3567874" y="91135"/>
                  </a:lnTo>
                  <a:lnTo>
                    <a:pt x="3596449" y="50469"/>
                  </a:lnTo>
                  <a:lnTo>
                    <a:pt x="3624478" y="9245"/>
                  </a:lnTo>
                  <a:lnTo>
                    <a:pt x="3630574" y="0"/>
                  </a:lnTo>
                  <a:close/>
                </a:path>
              </a:pathLst>
            </a:custGeom>
            <a:solidFill>
              <a:srgbClr val="155C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250906" y="0"/>
              <a:ext cx="2983230" cy="859155"/>
            </a:xfrm>
            <a:custGeom>
              <a:avLst/>
              <a:gdLst/>
              <a:ahLst/>
              <a:cxnLst/>
              <a:rect l="l" t="t" r="r" b="b"/>
              <a:pathLst>
                <a:path w="2983229" h="859155">
                  <a:moveTo>
                    <a:pt x="2003662" y="837992"/>
                  </a:moveTo>
                  <a:lnTo>
                    <a:pt x="1933295" y="829136"/>
                  </a:lnTo>
                  <a:lnTo>
                    <a:pt x="1905448" y="784936"/>
                  </a:lnTo>
                  <a:lnTo>
                    <a:pt x="1874963" y="739780"/>
                  </a:lnTo>
                  <a:lnTo>
                    <a:pt x="1852900" y="697611"/>
                  </a:lnTo>
                  <a:lnTo>
                    <a:pt x="1850320" y="662374"/>
                  </a:lnTo>
                  <a:lnTo>
                    <a:pt x="1869980" y="625905"/>
                  </a:lnTo>
                  <a:lnTo>
                    <a:pt x="1899003" y="592771"/>
                  </a:lnTo>
                  <a:lnTo>
                    <a:pt x="1933666" y="561645"/>
                  </a:lnTo>
                  <a:lnTo>
                    <a:pt x="1970245" y="531202"/>
                  </a:lnTo>
                  <a:lnTo>
                    <a:pt x="2005016" y="500117"/>
                  </a:lnTo>
                  <a:lnTo>
                    <a:pt x="2047140" y="538159"/>
                  </a:lnTo>
                  <a:lnTo>
                    <a:pt x="2092595" y="576849"/>
                  </a:lnTo>
                  <a:lnTo>
                    <a:pt x="2127684" y="613540"/>
                  </a:lnTo>
                  <a:lnTo>
                    <a:pt x="2124102" y="686464"/>
                  </a:lnTo>
                  <a:lnTo>
                    <a:pt x="2099241" y="725358"/>
                  </a:lnTo>
                  <a:lnTo>
                    <a:pt x="2068179" y="763054"/>
                  </a:lnTo>
                  <a:lnTo>
                    <a:pt x="2034969" y="800337"/>
                  </a:lnTo>
                  <a:lnTo>
                    <a:pt x="2003662" y="837992"/>
                  </a:lnTo>
                  <a:close/>
                </a:path>
                <a:path w="2983229" h="859155">
                  <a:moveTo>
                    <a:pt x="1965684" y="180419"/>
                  </a:moveTo>
                  <a:lnTo>
                    <a:pt x="1923776" y="124298"/>
                  </a:lnTo>
                  <a:lnTo>
                    <a:pt x="1885591" y="77093"/>
                  </a:lnTo>
                  <a:lnTo>
                    <a:pt x="1854075" y="36346"/>
                  </a:lnTo>
                  <a:lnTo>
                    <a:pt x="1832411" y="0"/>
                  </a:lnTo>
                  <a:lnTo>
                    <a:pt x="2077793" y="0"/>
                  </a:lnTo>
                  <a:lnTo>
                    <a:pt x="2065249" y="26550"/>
                  </a:lnTo>
                  <a:lnTo>
                    <a:pt x="2037099" y="70235"/>
                  </a:lnTo>
                  <a:lnTo>
                    <a:pt x="2002658" y="120967"/>
                  </a:lnTo>
                  <a:lnTo>
                    <a:pt x="1965684" y="180419"/>
                  </a:lnTo>
                  <a:close/>
                </a:path>
                <a:path w="2983229" h="859155">
                  <a:moveTo>
                    <a:pt x="1495642" y="858856"/>
                  </a:moveTo>
                  <a:lnTo>
                    <a:pt x="1313449" y="686022"/>
                  </a:lnTo>
                  <a:lnTo>
                    <a:pt x="1349015" y="655487"/>
                  </a:lnTo>
                  <a:lnTo>
                    <a:pt x="1384343" y="624485"/>
                  </a:lnTo>
                  <a:lnTo>
                    <a:pt x="1420215" y="594543"/>
                  </a:lnTo>
                  <a:lnTo>
                    <a:pt x="1457409" y="567184"/>
                  </a:lnTo>
                  <a:lnTo>
                    <a:pt x="1496705" y="543934"/>
                  </a:lnTo>
                  <a:lnTo>
                    <a:pt x="1518857" y="553250"/>
                  </a:lnTo>
                  <a:lnTo>
                    <a:pt x="1553950" y="583561"/>
                  </a:lnTo>
                  <a:lnTo>
                    <a:pt x="1586183" y="622494"/>
                  </a:lnTo>
                  <a:lnTo>
                    <a:pt x="1599752" y="657675"/>
                  </a:lnTo>
                  <a:lnTo>
                    <a:pt x="1592858" y="692060"/>
                  </a:lnTo>
                  <a:lnTo>
                    <a:pt x="1576382" y="727694"/>
                  </a:lnTo>
                  <a:lnTo>
                    <a:pt x="1552941" y="766254"/>
                  </a:lnTo>
                  <a:lnTo>
                    <a:pt x="1525155" y="809416"/>
                  </a:lnTo>
                  <a:lnTo>
                    <a:pt x="1495642" y="858856"/>
                  </a:lnTo>
                  <a:close/>
                </a:path>
                <a:path w="2983229" h="859155">
                  <a:moveTo>
                    <a:pt x="1464258" y="425090"/>
                  </a:moveTo>
                  <a:lnTo>
                    <a:pt x="1428629" y="371023"/>
                  </a:lnTo>
                  <a:lnTo>
                    <a:pt x="1396011" y="325609"/>
                  </a:lnTo>
                  <a:lnTo>
                    <a:pt x="1369668" y="287174"/>
                  </a:lnTo>
                  <a:lnTo>
                    <a:pt x="1352862" y="254044"/>
                  </a:lnTo>
                  <a:lnTo>
                    <a:pt x="1348855" y="224547"/>
                  </a:lnTo>
                  <a:lnTo>
                    <a:pt x="1363654" y="185551"/>
                  </a:lnTo>
                  <a:lnTo>
                    <a:pt x="1392748" y="148313"/>
                  </a:lnTo>
                  <a:lnTo>
                    <a:pt x="1428146" y="111847"/>
                  </a:lnTo>
                  <a:lnTo>
                    <a:pt x="1461860" y="75168"/>
                  </a:lnTo>
                  <a:lnTo>
                    <a:pt x="1495001" y="109599"/>
                  </a:lnTo>
                  <a:lnTo>
                    <a:pt x="1530009" y="143865"/>
                  </a:lnTo>
                  <a:lnTo>
                    <a:pt x="1558497" y="178715"/>
                  </a:lnTo>
                  <a:lnTo>
                    <a:pt x="1572081" y="214897"/>
                  </a:lnTo>
                  <a:lnTo>
                    <a:pt x="1568027" y="246414"/>
                  </a:lnTo>
                  <a:lnTo>
                    <a:pt x="1552321" y="281211"/>
                  </a:lnTo>
                  <a:lnTo>
                    <a:pt x="1527860" y="321269"/>
                  </a:lnTo>
                  <a:lnTo>
                    <a:pt x="1497540" y="368568"/>
                  </a:lnTo>
                  <a:lnTo>
                    <a:pt x="1464258" y="425090"/>
                  </a:lnTo>
                  <a:close/>
                </a:path>
                <a:path w="2983229" h="859155">
                  <a:moveTo>
                    <a:pt x="485963" y="440618"/>
                  </a:moveTo>
                  <a:lnTo>
                    <a:pt x="450539" y="418722"/>
                  </a:lnTo>
                  <a:lnTo>
                    <a:pt x="418888" y="385988"/>
                  </a:lnTo>
                  <a:lnTo>
                    <a:pt x="393351" y="347029"/>
                  </a:lnTo>
                  <a:lnTo>
                    <a:pt x="376265" y="306458"/>
                  </a:lnTo>
                  <a:lnTo>
                    <a:pt x="384267" y="280520"/>
                  </a:lnTo>
                  <a:lnTo>
                    <a:pt x="410627" y="246641"/>
                  </a:lnTo>
                  <a:lnTo>
                    <a:pt x="442903" y="218160"/>
                  </a:lnTo>
                  <a:lnTo>
                    <a:pt x="468657" y="208419"/>
                  </a:lnTo>
                  <a:lnTo>
                    <a:pt x="508499" y="224111"/>
                  </a:lnTo>
                  <a:lnTo>
                    <a:pt x="549771" y="251408"/>
                  </a:lnTo>
                  <a:lnTo>
                    <a:pt x="597038" y="287743"/>
                  </a:lnTo>
                  <a:lnTo>
                    <a:pt x="654872" y="330551"/>
                  </a:lnTo>
                  <a:lnTo>
                    <a:pt x="597203" y="373340"/>
                  </a:lnTo>
                  <a:lnTo>
                    <a:pt x="549461" y="411131"/>
                  </a:lnTo>
                  <a:lnTo>
                    <a:pt x="512198" y="436148"/>
                  </a:lnTo>
                  <a:lnTo>
                    <a:pt x="485963" y="440618"/>
                  </a:lnTo>
                  <a:close/>
                </a:path>
                <a:path w="2983229" h="859155">
                  <a:moveTo>
                    <a:pt x="2819816" y="361394"/>
                  </a:moveTo>
                  <a:lnTo>
                    <a:pt x="2782999" y="346660"/>
                  </a:lnTo>
                  <a:lnTo>
                    <a:pt x="2746955" y="318065"/>
                  </a:lnTo>
                  <a:lnTo>
                    <a:pt x="2718002" y="282051"/>
                  </a:lnTo>
                  <a:lnTo>
                    <a:pt x="2702460" y="245063"/>
                  </a:lnTo>
                  <a:lnTo>
                    <a:pt x="2710476" y="212740"/>
                  </a:lnTo>
                  <a:lnTo>
                    <a:pt x="2736882" y="174432"/>
                  </a:lnTo>
                  <a:lnTo>
                    <a:pt x="2770863" y="142691"/>
                  </a:lnTo>
                  <a:lnTo>
                    <a:pt x="2801601" y="130066"/>
                  </a:lnTo>
                  <a:lnTo>
                    <a:pt x="2840081" y="141158"/>
                  </a:lnTo>
                  <a:lnTo>
                    <a:pt x="2880911" y="167430"/>
                  </a:lnTo>
                  <a:lnTo>
                    <a:pt x="2927470" y="203644"/>
                  </a:lnTo>
                  <a:lnTo>
                    <a:pt x="2983098" y="244560"/>
                  </a:lnTo>
                  <a:lnTo>
                    <a:pt x="2930637" y="288129"/>
                  </a:lnTo>
                  <a:lnTo>
                    <a:pt x="2886925" y="327001"/>
                  </a:lnTo>
                  <a:lnTo>
                    <a:pt x="2850479" y="353861"/>
                  </a:lnTo>
                  <a:lnTo>
                    <a:pt x="2819816" y="361394"/>
                  </a:lnTo>
                  <a:close/>
                </a:path>
                <a:path w="2983229" h="859155">
                  <a:moveTo>
                    <a:pt x="859012" y="134900"/>
                  </a:moveTo>
                  <a:lnTo>
                    <a:pt x="826285" y="118176"/>
                  </a:lnTo>
                  <a:lnTo>
                    <a:pt x="794987" y="86834"/>
                  </a:lnTo>
                  <a:lnTo>
                    <a:pt x="771332" y="48841"/>
                  </a:lnTo>
                  <a:lnTo>
                    <a:pt x="761534" y="12169"/>
                  </a:lnTo>
                  <a:lnTo>
                    <a:pt x="765130" y="0"/>
                  </a:lnTo>
                  <a:lnTo>
                    <a:pt x="992815" y="0"/>
                  </a:lnTo>
                  <a:lnTo>
                    <a:pt x="1018019" y="21373"/>
                  </a:lnTo>
                  <a:lnTo>
                    <a:pt x="966659" y="63911"/>
                  </a:lnTo>
                  <a:lnTo>
                    <a:pt x="923585" y="102037"/>
                  </a:lnTo>
                  <a:lnTo>
                    <a:pt x="887976" y="128213"/>
                  </a:lnTo>
                  <a:lnTo>
                    <a:pt x="859012" y="134900"/>
                  </a:lnTo>
                  <a:close/>
                </a:path>
                <a:path w="2983229" h="859155">
                  <a:moveTo>
                    <a:pt x="942934" y="681671"/>
                  </a:moveTo>
                  <a:lnTo>
                    <a:pt x="908112" y="665370"/>
                  </a:lnTo>
                  <a:lnTo>
                    <a:pt x="875223" y="636085"/>
                  </a:lnTo>
                  <a:lnTo>
                    <a:pt x="848568" y="599621"/>
                  </a:lnTo>
                  <a:lnTo>
                    <a:pt x="832443" y="561783"/>
                  </a:lnTo>
                  <a:lnTo>
                    <a:pt x="838583" y="533627"/>
                  </a:lnTo>
                  <a:lnTo>
                    <a:pt x="861828" y="499056"/>
                  </a:lnTo>
                  <a:lnTo>
                    <a:pt x="893052" y="469260"/>
                  </a:lnTo>
                  <a:lnTo>
                    <a:pt x="923133" y="455429"/>
                  </a:lnTo>
                  <a:lnTo>
                    <a:pt x="956555" y="462080"/>
                  </a:lnTo>
                  <a:lnTo>
                    <a:pt x="994257" y="483690"/>
                  </a:lnTo>
                  <a:lnTo>
                    <a:pt x="1038895" y="514959"/>
                  </a:lnTo>
                  <a:lnTo>
                    <a:pt x="1093124" y="550586"/>
                  </a:lnTo>
                  <a:lnTo>
                    <a:pt x="1043650" y="599765"/>
                  </a:lnTo>
                  <a:lnTo>
                    <a:pt x="1002468" y="643358"/>
                  </a:lnTo>
                  <a:lnTo>
                    <a:pt x="969066" y="673336"/>
                  </a:lnTo>
                  <a:lnTo>
                    <a:pt x="942934" y="681671"/>
                  </a:lnTo>
                  <a:close/>
                </a:path>
                <a:path w="2983229" h="859155">
                  <a:moveTo>
                    <a:pt x="103073" y="87641"/>
                  </a:moveTo>
                  <a:lnTo>
                    <a:pt x="69329" y="70584"/>
                  </a:lnTo>
                  <a:lnTo>
                    <a:pt x="38540" y="42598"/>
                  </a:lnTo>
                  <a:lnTo>
                    <a:pt x="9079" y="9699"/>
                  </a:lnTo>
                  <a:lnTo>
                    <a:pt x="0" y="0"/>
                  </a:lnTo>
                  <a:lnTo>
                    <a:pt x="220086" y="0"/>
                  </a:lnTo>
                  <a:lnTo>
                    <a:pt x="200822" y="17035"/>
                  </a:lnTo>
                  <a:lnTo>
                    <a:pt x="160375" y="55235"/>
                  </a:lnTo>
                  <a:lnTo>
                    <a:pt x="127931" y="81183"/>
                  </a:lnTo>
                  <a:lnTo>
                    <a:pt x="103073" y="87641"/>
                  </a:lnTo>
                  <a:close/>
                </a:path>
                <a:path w="2983229" h="859155">
                  <a:moveTo>
                    <a:pt x="2395274" y="402485"/>
                  </a:moveTo>
                  <a:lnTo>
                    <a:pt x="2362798" y="372299"/>
                  </a:lnTo>
                  <a:lnTo>
                    <a:pt x="2329705" y="342400"/>
                  </a:lnTo>
                  <a:lnTo>
                    <a:pt x="2300037" y="310927"/>
                  </a:lnTo>
                  <a:lnTo>
                    <a:pt x="2277841" y="276021"/>
                  </a:lnTo>
                  <a:lnTo>
                    <a:pt x="2281455" y="254812"/>
                  </a:lnTo>
                  <a:lnTo>
                    <a:pt x="2302374" y="223659"/>
                  </a:lnTo>
                  <a:lnTo>
                    <a:pt x="2333830" y="183678"/>
                  </a:lnTo>
                  <a:lnTo>
                    <a:pt x="2369053" y="135983"/>
                  </a:lnTo>
                  <a:lnTo>
                    <a:pt x="2405639" y="187603"/>
                  </a:lnTo>
                  <a:lnTo>
                    <a:pt x="2437440" y="230823"/>
                  </a:lnTo>
                  <a:lnTo>
                    <a:pt x="2461907" y="269393"/>
                  </a:lnTo>
                  <a:lnTo>
                    <a:pt x="2476489" y="307057"/>
                  </a:lnTo>
                  <a:lnTo>
                    <a:pt x="2470187" y="327711"/>
                  </a:lnTo>
                  <a:lnTo>
                    <a:pt x="2448811" y="351812"/>
                  </a:lnTo>
                  <a:lnTo>
                    <a:pt x="2420970" y="377393"/>
                  </a:lnTo>
                  <a:lnTo>
                    <a:pt x="2395274" y="402485"/>
                  </a:lnTo>
                  <a:close/>
                </a:path>
                <a:path w="2983229" h="859155">
                  <a:moveTo>
                    <a:pt x="2410202" y="25956"/>
                  </a:moveTo>
                  <a:lnTo>
                    <a:pt x="2379974" y="1081"/>
                  </a:lnTo>
                  <a:lnTo>
                    <a:pt x="2378576" y="0"/>
                  </a:lnTo>
                  <a:lnTo>
                    <a:pt x="2435034" y="0"/>
                  </a:lnTo>
                  <a:lnTo>
                    <a:pt x="2410202" y="25956"/>
                  </a:lnTo>
                  <a:close/>
                </a:path>
                <a:path w="2983229" h="859155">
                  <a:moveTo>
                    <a:pt x="473781" y="13329"/>
                  </a:moveTo>
                  <a:lnTo>
                    <a:pt x="451967" y="0"/>
                  </a:lnTo>
                  <a:lnTo>
                    <a:pt x="523003" y="0"/>
                  </a:lnTo>
                  <a:lnTo>
                    <a:pt x="498051" y="12032"/>
                  </a:lnTo>
                  <a:lnTo>
                    <a:pt x="473781" y="13329"/>
                  </a:lnTo>
                  <a:close/>
                </a:path>
              </a:pathLst>
            </a:custGeom>
            <a:solidFill>
              <a:srgbClr val="0A4E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905819" y="0"/>
              <a:ext cx="2414270" cy="983615"/>
            </a:xfrm>
            <a:custGeom>
              <a:avLst/>
              <a:gdLst/>
              <a:ahLst/>
              <a:cxnLst/>
              <a:rect l="l" t="t" r="r" b="b"/>
              <a:pathLst>
                <a:path w="2414270" h="983615">
                  <a:moveTo>
                    <a:pt x="1284900" y="983490"/>
                  </a:moveTo>
                  <a:lnTo>
                    <a:pt x="1244002" y="983490"/>
                  </a:lnTo>
                  <a:lnTo>
                    <a:pt x="1248451" y="977864"/>
                  </a:lnTo>
                  <a:lnTo>
                    <a:pt x="1259175" y="971257"/>
                  </a:lnTo>
                  <a:lnTo>
                    <a:pt x="1271227" y="972416"/>
                  </a:lnTo>
                  <a:lnTo>
                    <a:pt x="1285324" y="982922"/>
                  </a:lnTo>
                  <a:lnTo>
                    <a:pt x="1284900" y="983490"/>
                  </a:lnTo>
                  <a:close/>
                </a:path>
                <a:path w="2414270" h="983615">
                  <a:moveTo>
                    <a:pt x="378092" y="10100"/>
                  </a:moveTo>
                  <a:lnTo>
                    <a:pt x="373755" y="0"/>
                  </a:lnTo>
                  <a:lnTo>
                    <a:pt x="503916" y="0"/>
                  </a:lnTo>
                  <a:lnTo>
                    <a:pt x="511650" y="4975"/>
                  </a:lnTo>
                  <a:lnTo>
                    <a:pt x="431984" y="4975"/>
                  </a:lnTo>
                  <a:lnTo>
                    <a:pt x="378092" y="10100"/>
                  </a:lnTo>
                  <a:close/>
                </a:path>
                <a:path w="2414270" h="983615">
                  <a:moveTo>
                    <a:pt x="516256" y="7939"/>
                  </a:moveTo>
                  <a:lnTo>
                    <a:pt x="503916" y="0"/>
                  </a:lnTo>
                  <a:lnTo>
                    <a:pt x="504397" y="0"/>
                  </a:lnTo>
                  <a:lnTo>
                    <a:pt x="516390" y="7857"/>
                  </a:lnTo>
                  <a:lnTo>
                    <a:pt x="516256" y="7939"/>
                  </a:lnTo>
                  <a:close/>
                </a:path>
                <a:path w="2414270" h="983615">
                  <a:moveTo>
                    <a:pt x="539548" y="17108"/>
                  </a:moveTo>
                  <a:lnTo>
                    <a:pt x="516429" y="8050"/>
                  </a:lnTo>
                  <a:lnTo>
                    <a:pt x="516256" y="7939"/>
                  </a:lnTo>
                  <a:lnTo>
                    <a:pt x="516390" y="7857"/>
                  </a:lnTo>
                  <a:lnTo>
                    <a:pt x="504397" y="0"/>
                  </a:lnTo>
                  <a:lnTo>
                    <a:pt x="546977" y="0"/>
                  </a:lnTo>
                  <a:lnTo>
                    <a:pt x="568523" y="16520"/>
                  </a:lnTo>
                  <a:lnTo>
                    <a:pt x="554009" y="16871"/>
                  </a:lnTo>
                  <a:lnTo>
                    <a:pt x="540914" y="17056"/>
                  </a:lnTo>
                  <a:lnTo>
                    <a:pt x="539548" y="17108"/>
                  </a:lnTo>
                  <a:close/>
                </a:path>
                <a:path w="2414270" h="983615">
                  <a:moveTo>
                    <a:pt x="583632" y="9597"/>
                  </a:moveTo>
                  <a:lnTo>
                    <a:pt x="583277" y="0"/>
                  </a:lnTo>
                  <a:lnTo>
                    <a:pt x="655614" y="0"/>
                  </a:lnTo>
                  <a:lnTo>
                    <a:pt x="692008" y="1707"/>
                  </a:lnTo>
                  <a:lnTo>
                    <a:pt x="699743" y="2171"/>
                  </a:lnTo>
                  <a:lnTo>
                    <a:pt x="707362" y="4105"/>
                  </a:lnTo>
                  <a:lnTo>
                    <a:pt x="715096" y="5343"/>
                  </a:lnTo>
                  <a:lnTo>
                    <a:pt x="715183" y="8727"/>
                  </a:lnTo>
                  <a:lnTo>
                    <a:pt x="584727" y="8727"/>
                  </a:lnTo>
                  <a:lnTo>
                    <a:pt x="583632" y="9597"/>
                  </a:lnTo>
                  <a:close/>
                </a:path>
                <a:path w="2414270" h="983615">
                  <a:moveTo>
                    <a:pt x="481260" y="19419"/>
                  </a:moveTo>
                  <a:lnTo>
                    <a:pt x="438095" y="9345"/>
                  </a:lnTo>
                  <a:lnTo>
                    <a:pt x="431984" y="4975"/>
                  </a:lnTo>
                  <a:lnTo>
                    <a:pt x="511650" y="4975"/>
                  </a:lnTo>
                  <a:lnTo>
                    <a:pt x="516256" y="7939"/>
                  </a:lnTo>
                  <a:lnTo>
                    <a:pt x="509995" y="11799"/>
                  </a:lnTo>
                  <a:lnTo>
                    <a:pt x="503167" y="14734"/>
                  </a:lnTo>
                  <a:lnTo>
                    <a:pt x="488645" y="18584"/>
                  </a:lnTo>
                  <a:lnTo>
                    <a:pt x="481260" y="19419"/>
                  </a:lnTo>
                  <a:close/>
                </a:path>
                <a:path w="2414270" h="983615">
                  <a:moveTo>
                    <a:pt x="623207" y="26227"/>
                  </a:moveTo>
                  <a:lnTo>
                    <a:pt x="584727" y="8727"/>
                  </a:lnTo>
                  <a:lnTo>
                    <a:pt x="715183" y="8727"/>
                  </a:lnTo>
                  <a:lnTo>
                    <a:pt x="715348" y="15127"/>
                  </a:lnTo>
                  <a:lnTo>
                    <a:pt x="623207" y="26227"/>
                  </a:lnTo>
                  <a:close/>
                </a:path>
                <a:path w="2414270" h="983615">
                  <a:moveTo>
                    <a:pt x="584079" y="21711"/>
                  </a:moveTo>
                  <a:lnTo>
                    <a:pt x="568383" y="21711"/>
                  </a:lnTo>
                  <a:lnTo>
                    <a:pt x="583632" y="9597"/>
                  </a:lnTo>
                  <a:lnTo>
                    <a:pt x="584079" y="21711"/>
                  </a:lnTo>
                  <a:close/>
                </a:path>
                <a:path w="2414270" h="983615">
                  <a:moveTo>
                    <a:pt x="301228" y="108041"/>
                  </a:moveTo>
                  <a:lnTo>
                    <a:pt x="295228" y="87713"/>
                  </a:lnTo>
                  <a:lnTo>
                    <a:pt x="297445" y="72966"/>
                  </a:lnTo>
                  <a:lnTo>
                    <a:pt x="305968" y="62806"/>
                  </a:lnTo>
                  <a:lnTo>
                    <a:pt x="352697" y="46628"/>
                  </a:lnTo>
                  <a:lnTo>
                    <a:pt x="452133" y="28644"/>
                  </a:lnTo>
                  <a:lnTo>
                    <a:pt x="517338" y="18666"/>
                  </a:lnTo>
                  <a:lnTo>
                    <a:pt x="539548" y="17108"/>
                  </a:lnTo>
                  <a:lnTo>
                    <a:pt x="551463" y="21687"/>
                  </a:lnTo>
                  <a:lnTo>
                    <a:pt x="584079" y="21711"/>
                  </a:lnTo>
                  <a:lnTo>
                    <a:pt x="584786" y="40826"/>
                  </a:lnTo>
                  <a:lnTo>
                    <a:pt x="518208" y="40826"/>
                  </a:lnTo>
                  <a:lnTo>
                    <a:pt x="500085" y="76097"/>
                  </a:lnTo>
                  <a:lnTo>
                    <a:pt x="440454" y="76097"/>
                  </a:lnTo>
                  <a:lnTo>
                    <a:pt x="301228" y="108041"/>
                  </a:lnTo>
                  <a:close/>
                </a:path>
                <a:path w="2414270" h="983615">
                  <a:moveTo>
                    <a:pt x="585887" y="70624"/>
                  </a:moveTo>
                  <a:lnTo>
                    <a:pt x="518208" y="40826"/>
                  </a:lnTo>
                  <a:lnTo>
                    <a:pt x="584786" y="40826"/>
                  </a:lnTo>
                  <a:lnTo>
                    <a:pt x="585887" y="70624"/>
                  </a:lnTo>
                  <a:close/>
                </a:path>
                <a:path w="2414270" h="983615">
                  <a:moveTo>
                    <a:pt x="499528" y="77180"/>
                  </a:moveTo>
                  <a:lnTo>
                    <a:pt x="440454" y="76097"/>
                  </a:lnTo>
                  <a:lnTo>
                    <a:pt x="500085" y="76097"/>
                  </a:lnTo>
                  <a:lnTo>
                    <a:pt x="499528" y="77180"/>
                  </a:lnTo>
                  <a:close/>
                </a:path>
                <a:path w="2414270" h="983615">
                  <a:moveTo>
                    <a:pt x="18077" y="130085"/>
                  </a:moveTo>
                  <a:lnTo>
                    <a:pt x="3117" y="118813"/>
                  </a:lnTo>
                  <a:lnTo>
                    <a:pt x="0" y="104619"/>
                  </a:lnTo>
                  <a:lnTo>
                    <a:pt x="9503" y="84304"/>
                  </a:lnTo>
                  <a:lnTo>
                    <a:pt x="32406" y="54671"/>
                  </a:lnTo>
                  <a:lnTo>
                    <a:pt x="80013" y="83116"/>
                  </a:lnTo>
                  <a:lnTo>
                    <a:pt x="80071" y="84682"/>
                  </a:lnTo>
                  <a:lnTo>
                    <a:pt x="51395" y="84682"/>
                  </a:lnTo>
                  <a:lnTo>
                    <a:pt x="18077" y="130085"/>
                  </a:lnTo>
                  <a:close/>
                </a:path>
                <a:path w="2414270" h="983615">
                  <a:moveTo>
                    <a:pt x="80980" y="109414"/>
                  </a:moveTo>
                  <a:lnTo>
                    <a:pt x="51395" y="84682"/>
                  </a:lnTo>
                  <a:lnTo>
                    <a:pt x="80071" y="84682"/>
                  </a:lnTo>
                  <a:lnTo>
                    <a:pt x="80980" y="109414"/>
                  </a:lnTo>
                  <a:close/>
                </a:path>
                <a:path w="2414270" h="983615">
                  <a:moveTo>
                    <a:pt x="2127642" y="13422"/>
                  </a:moveTo>
                  <a:lnTo>
                    <a:pt x="2083315" y="6625"/>
                  </a:lnTo>
                  <a:lnTo>
                    <a:pt x="2064442" y="0"/>
                  </a:lnTo>
                  <a:lnTo>
                    <a:pt x="2200049" y="0"/>
                  </a:lnTo>
                  <a:lnTo>
                    <a:pt x="2161214" y="11115"/>
                  </a:lnTo>
                  <a:lnTo>
                    <a:pt x="2127642" y="13422"/>
                  </a:lnTo>
                  <a:close/>
                </a:path>
                <a:path w="2414270" h="983615">
                  <a:moveTo>
                    <a:pt x="2258108" y="3757"/>
                  </a:moveTo>
                  <a:lnTo>
                    <a:pt x="2220825" y="0"/>
                  </a:lnTo>
                  <a:lnTo>
                    <a:pt x="2259472" y="0"/>
                  </a:lnTo>
                  <a:lnTo>
                    <a:pt x="2258108" y="3757"/>
                  </a:lnTo>
                  <a:close/>
                </a:path>
                <a:path w="2414270" h="983615">
                  <a:moveTo>
                    <a:pt x="2409767" y="8998"/>
                  </a:moveTo>
                  <a:lnTo>
                    <a:pt x="2383872" y="0"/>
                  </a:lnTo>
                  <a:lnTo>
                    <a:pt x="2397482" y="0"/>
                  </a:lnTo>
                  <a:lnTo>
                    <a:pt x="2397372" y="1727"/>
                  </a:lnTo>
                  <a:lnTo>
                    <a:pt x="2413154" y="1727"/>
                  </a:lnTo>
                  <a:lnTo>
                    <a:pt x="2409767" y="8998"/>
                  </a:lnTo>
                  <a:close/>
                </a:path>
                <a:path w="2414270" h="983615">
                  <a:moveTo>
                    <a:pt x="2413154" y="1727"/>
                  </a:moveTo>
                  <a:lnTo>
                    <a:pt x="2397372" y="1727"/>
                  </a:lnTo>
                  <a:lnTo>
                    <a:pt x="2398553" y="0"/>
                  </a:lnTo>
                  <a:lnTo>
                    <a:pt x="2413959" y="0"/>
                  </a:lnTo>
                  <a:lnTo>
                    <a:pt x="2413154" y="1727"/>
                  </a:lnTo>
                  <a:close/>
                </a:path>
                <a:path w="2414270" h="983615">
                  <a:moveTo>
                    <a:pt x="1533516" y="608058"/>
                  </a:moveTo>
                  <a:lnTo>
                    <a:pt x="1503793" y="596338"/>
                  </a:lnTo>
                  <a:lnTo>
                    <a:pt x="1509207" y="556678"/>
                  </a:lnTo>
                  <a:lnTo>
                    <a:pt x="1588102" y="528407"/>
                  </a:lnTo>
                  <a:lnTo>
                    <a:pt x="1622223" y="505991"/>
                  </a:lnTo>
                  <a:lnTo>
                    <a:pt x="1661645" y="495253"/>
                  </a:lnTo>
                  <a:lnTo>
                    <a:pt x="1669790" y="494588"/>
                  </a:lnTo>
                  <a:lnTo>
                    <a:pt x="1686202" y="494765"/>
                  </a:lnTo>
                  <a:lnTo>
                    <a:pt x="1733512" y="507194"/>
                  </a:lnTo>
                  <a:lnTo>
                    <a:pt x="1767142" y="530264"/>
                  </a:lnTo>
                  <a:lnTo>
                    <a:pt x="1748806" y="576479"/>
                  </a:lnTo>
                  <a:lnTo>
                    <a:pt x="1610262" y="576479"/>
                  </a:lnTo>
                  <a:lnTo>
                    <a:pt x="1585335" y="593181"/>
                  </a:lnTo>
                  <a:lnTo>
                    <a:pt x="1560225" y="605356"/>
                  </a:lnTo>
                  <a:lnTo>
                    <a:pt x="1533516" y="608058"/>
                  </a:lnTo>
                  <a:close/>
                </a:path>
                <a:path w="2414270" h="983615">
                  <a:moveTo>
                    <a:pt x="1632673" y="613432"/>
                  </a:moveTo>
                  <a:lnTo>
                    <a:pt x="1610262" y="576479"/>
                  </a:lnTo>
                  <a:lnTo>
                    <a:pt x="1748806" y="576479"/>
                  </a:lnTo>
                  <a:lnTo>
                    <a:pt x="1739200" y="600689"/>
                  </a:lnTo>
                  <a:lnTo>
                    <a:pt x="1632673" y="613432"/>
                  </a:lnTo>
                  <a:close/>
                </a:path>
                <a:path w="2414270" h="983615">
                  <a:moveTo>
                    <a:pt x="822289" y="926683"/>
                  </a:moveTo>
                  <a:lnTo>
                    <a:pt x="733243" y="903800"/>
                  </a:lnTo>
                  <a:lnTo>
                    <a:pt x="849914" y="860210"/>
                  </a:lnTo>
                  <a:lnTo>
                    <a:pt x="858461" y="843116"/>
                  </a:lnTo>
                  <a:lnTo>
                    <a:pt x="897637" y="833447"/>
                  </a:lnTo>
                  <a:lnTo>
                    <a:pt x="906068" y="842749"/>
                  </a:lnTo>
                  <a:lnTo>
                    <a:pt x="866849" y="867314"/>
                  </a:lnTo>
                  <a:lnTo>
                    <a:pt x="838241" y="899404"/>
                  </a:lnTo>
                  <a:lnTo>
                    <a:pt x="822289" y="926683"/>
                  </a:lnTo>
                  <a:close/>
                </a:path>
                <a:path w="2414270" h="983615">
                  <a:moveTo>
                    <a:pt x="1366713" y="14064"/>
                  </a:moveTo>
                  <a:lnTo>
                    <a:pt x="1357547" y="8224"/>
                  </a:lnTo>
                  <a:lnTo>
                    <a:pt x="1352423" y="6735"/>
                  </a:lnTo>
                  <a:lnTo>
                    <a:pt x="1349428" y="0"/>
                  </a:lnTo>
                  <a:lnTo>
                    <a:pt x="1530934" y="0"/>
                  </a:lnTo>
                  <a:lnTo>
                    <a:pt x="1526112" y="6251"/>
                  </a:lnTo>
                  <a:lnTo>
                    <a:pt x="1424305" y="6251"/>
                  </a:lnTo>
                  <a:lnTo>
                    <a:pt x="1398286" y="7346"/>
                  </a:lnTo>
                  <a:lnTo>
                    <a:pt x="1372185" y="11860"/>
                  </a:lnTo>
                  <a:lnTo>
                    <a:pt x="1366713" y="14064"/>
                  </a:lnTo>
                  <a:close/>
                </a:path>
                <a:path w="2414270" h="983615">
                  <a:moveTo>
                    <a:pt x="1506746" y="17697"/>
                  </a:moveTo>
                  <a:lnTo>
                    <a:pt x="1491413" y="16553"/>
                  </a:lnTo>
                  <a:lnTo>
                    <a:pt x="1476102" y="14315"/>
                  </a:lnTo>
                  <a:lnTo>
                    <a:pt x="1450244" y="8574"/>
                  </a:lnTo>
                  <a:lnTo>
                    <a:pt x="1424305" y="6251"/>
                  </a:lnTo>
                  <a:lnTo>
                    <a:pt x="1526112" y="6251"/>
                  </a:lnTo>
                  <a:lnTo>
                    <a:pt x="1520665" y="13312"/>
                  </a:lnTo>
                  <a:lnTo>
                    <a:pt x="1506746" y="17697"/>
                  </a:lnTo>
                  <a:close/>
                </a:path>
                <a:path w="2414270" h="983615">
                  <a:moveTo>
                    <a:pt x="804878" y="779304"/>
                  </a:moveTo>
                  <a:lnTo>
                    <a:pt x="789429" y="777142"/>
                  </a:lnTo>
                  <a:lnTo>
                    <a:pt x="779960" y="769326"/>
                  </a:lnTo>
                  <a:lnTo>
                    <a:pt x="777101" y="755347"/>
                  </a:lnTo>
                  <a:lnTo>
                    <a:pt x="781480" y="734694"/>
                  </a:lnTo>
                  <a:lnTo>
                    <a:pt x="942828" y="728757"/>
                  </a:lnTo>
                  <a:lnTo>
                    <a:pt x="946793" y="747425"/>
                  </a:lnTo>
                  <a:lnTo>
                    <a:pt x="892121" y="774229"/>
                  </a:lnTo>
                  <a:lnTo>
                    <a:pt x="834009" y="778138"/>
                  </a:lnTo>
                  <a:lnTo>
                    <a:pt x="804975" y="779285"/>
                  </a:lnTo>
                  <a:close/>
                </a:path>
                <a:path w="2414270" h="983615">
                  <a:moveTo>
                    <a:pt x="112480" y="557664"/>
                  </a:moveTo>
                  <a:lnTo>
                    <a:pt x="88212" y="540048"/>
                  </a:lnTo>
                  <a:lnTo>
                    <a:pt x="129900" y="519562"/>
                  </a:lnTo>
                  <a:lnTo>
                    <a:pt x="171551" y="512848"/>
                  </a:lnTo>
                  <a:lnTo>
                    <a:pt x="212966" y="514136"/>
                  </a:lnTo>
                  <a:lnTo>
                    <a:pt x="253944" y="517656"/>
                  </a:lnTo>
                  <a:lnTo>
                    <a:pt x="294282" y="517656"/>
                  </a:lnTo>
                  <a:lnTo>
                    <a:pt x="293197" y="522857"/>
                  </a:lnTo>
                  <a:lnTo>
                    <a:pt x="184858" y="522857"/>
                  </a:lnTo>
                  <a:lnTo>
                    <a:pt x="112480" y="557664"/>
                  </a:lnTo>
                  <a:close/>
                </a:path>
                <a:path w="2414270" h="983615">
                  <a:moveTo>
                    <a:pt x="294282" y="517656"/>
                  </a:moveTo>
                  <a:lnTo>
                    <a:pt x="253944" y="517656"/>
                  </a:lnTo>
                  <a:lnTo>
                    <a:pt x="294286" y="517636"/>
                  </a:lnTo>
                  <a:close/>
                </a:path>
                <a:path w="2414270" h="983615">
                  <a:moveTo>
                    <a:pt x="245315" y="574830"/>
                  </a:moveTo>
                  <a:lnTo>
                    <a:pt x="211930" y="572862"/>
                  </a:lnTo>
                  <a:lnTo>
                    <a:pt x="184858" y="522857"/>
                  </a:lnTo>
                  <a:lnTo>
                    <a:pt x="293197" y="522857"/>
                  </a:lnTo>
                  <a:lnTo>
                    <a:pt x="288257" y="546548"/>
                  </a:lnTo>
                  <a:lnTo>
                    <a:pt x="271345" y="565836"/>
                  </a:lnTo>
                  <a:lnTo>
                    <a:pt x="245315" y="574830"/>
                  </a:lnTo>
                  <a:close/>
                </a:path>
                <a:path w="2414270" h="983615">
                  <a:moveTo>
                    <a:pt x="1370923" y="69932"/>
                  </a:moveTo>
                  <a:lnTo>
                    <a:pt x="1315987" y="68161"/>
                  </a:lnTo>
                  <a:lnTo>
                    <a:pt x="1261123" y="64137"/>
                  </a:lnTo>
                  <a:lnTo>
                    <a:pt x="1206332" y="57862"/>
                  </a:lnTo>
                  <a:lnTo>
                    <a:pt x="1203277" y="45892"/>
                  </a:lnTo>
                  <a:lnTo>
                    <a:pt x="1243091" y="28798"/>
                  </a:lnTo>
                  <a:lnTo>
                    <a:pt x="1267978" y="49933"/>
                  </a:lnTo>
                  <a:lnTo>
                    <a:pt x="1296568" y="49933"/>
                  </a:lnTo>
                  <a:lnTo>
                    <a:pt x="1297042" y="50900"/>
                  </a:lnTo>
                  <a:lnTo>
                    <a:pt x="1377603" y="50900"/>
                  </a:lnTo>
                  <a:lnTo>
                    <a:pt x="1398824" y="53972"/>
                  </a:lnTo>
                  <a:lnTo>
                    <a:pt x="1465140" y="53972"/>
                  </a:lnTo>
                  <a:lnTo>
                    <a:pt x="1481013" y="66718"/>
                  </a:lnTo>
                  <a:lnTo>
                    <a:pt x="1425932" y="69451"/>
                  </a:lnTo>
                  <a:lnTo>
                    <a:pt x="1370923" y="69932"/>
                  </a:lnTo>
                  <a:close/>
                </a:path>
                <a:path w="2414270" h="983615">
                  <a:moveTo>
                    <a:pt x="1296568" y="49933"/>
                  </a:moveTo>
                  <a:lnTo>
                    <a:pt x="1267978" y="49933"/>
                  </a:lnTo>
                  <a:lnTo>
                    <a:pt x="1287566" y="31563"/>
                  </a:lnTo>
                  <a:lnTo>
                    <a:pt x="1296568" y="49933"/>
                  </a:lnTo>
                  <a:close/>
                </a:path>
                <a:path w="2414270" h="983615">
                  <a:moveTo>
                    <a:pt x="1377603" y="50900"/>
                  </a:moveTo>
                  <a:lnTo>
                    <a:pt x="1297042" y="50900"/>
                  </a:lnTo>
                  <a:lnTo>
                    <a:pt x="1322644" y="37480"/>
                  </a:lnTo>
                  <a:lnTo>
                    <a:pt x="1369959" y="49793"/>
                  </a:lnTo>
                  <a:lnTo>
                    <a:pt x="1377603" y="50900"/>
                  </a:lnTo>
                  <a:close/>
                </a:path>
                <a:path w="2414270" h="983615">
                  <a:moveTo>
                    <a:pt x="1465140" y="53972"/>
                  </a:moveTo>
                  <a:lnTo>
                    <a:pt x="1398824" y="53972"/>
                  </a:lnTo>
                  <a:lnTo>
                    <a:pt x="1420311" y="50084"/>
                  </a:lnTo>
                  <a:lnTo>
                    <a:pt x="1445491" y="38196"/>
                  </a:lnTo>
                  <a:lnTo>
                    <a:pt x="1465140" y="53972"/>
                  </a:lnTo>
                  <a:close/>
                </a:path>
                <a:path w="2414270" h="983615">
                  <a:moveTo>
                    <a:pt x="742207" y="45370"/>
                  </a:moveTo>
                  <a:lnTo>
                    <a:pt x="755260" y="21257"/>
                  </a:lnTo>
                  <a:lnTo>
                    <a:pt x="798826" y="12149"/>
                  </a:lnTo>
                  <a:lnTo>
                    <a:pt x="801223" y="7721"/>
                  </a:lnTo>
                  <a:lnTo>
                    <a:pt x="851654" y="9655"/>
                  </a:lnTo>
                  <a:lnTo>
                    <a:pt x="857842" y="24757"/>
                  </a:lnTo>
                  <a:lnTo>
                    <a:pt x="932545" y="24757"/>
                  </a:lnTo>
                  <a:lnTo>
                    <a:pt x="928178" y="35450"/>
                  </a:lnTo>
                  <a:lnTo>
                    <a:pt x="796931" y="35450"/>
                  </a:lnTo>
                  <a:lnTo>
                    <a:pt x="742207" y="45370"/>
                  </a:lnTo>
                  <a:close/>
                </a:path>
                <a:path w="2414270" h="983615">
                  <a:moveTo>
                    <a:pt x="932545" y="24757"/>
                  </a:moveTo>
                  <a:lnTo>
                    <a:pt x="857842" y="24757"/>
                  </a:lnTo>
                  <a:lnTo>
                    <a:pt x="936060" y="16152"/>
                  </a:lnTo>
                  <a:lnTo>
                    <a:pt x="932545" y="24757"/>
                  </a:lnTo>
                  <a:close/>
                </a:path>
                <a:path w="2414270" h="983615">
                  <a:moveTo>
                    <a:pt x="921054" y="52892"/>
                  </a:moveTo>
                  <a:lnTo>
                    <a:pt x="795693" y="41387"/>
                  </a:lnTo>
                  <a:lnTo>
                    <a:pt x="796931" y="35450"/>
                  </a:lnTo>
                  <a:lnTo>
                    <a:pt x="928178" y="35450"/>
                  </a:lnTo>
                  <a:lnTo>
                    <a:pt x="921054" y="52892"/>
                  </a:lnTo>
                  <a:close/>
                </a:path>
                <a:path w="2414270" h="983615">
                  <a:moveTo>
                    <a:pt x="1629831" y="15611"/>
                  </a:moveTo>
                  <a:lnTo>
                    <a:pt x="1633594" y="0"/>
                  </a:lnTo>
                  <a:lnTo>
                    <a:pt x="1791622" y="0"/>
                  </a:lnTo>
                  <a:lnTo>
                    <a:pt x="1780775" y="10003"/>
                  </a:lnTo>
                  <a:lnTo>
                    <a:pt x="1629831" y="15611"/>
                  </a:lnTo>
                  <a:close/>
                </a:path>
                <a:path w="2414270" h="983615">
                  <a:moveTo>
                    <a:pt x="231538" y="669182"/>
                  </a:moveTo>
                  <a:lnTo>
                    <a:pt x="187701" y="666651"/>
                  </a:lnTo>
                  <a:lnTo>
                    <a:pt x="143883" y="659415"/>
                  </a:lnTo>
                  <a:lnTo>
                    <a:pt x="104687" y="635611"/>
                  </a:lnTo>
                  <a:lnTo>
                    <a:pt x="92422" y="626522"/>
                  </a:lnTo>
                  <a:lnTo>
                    <a:pt x="80649" y="617430"/>
                  </a:lnTo>
                  <a:lnTo>
                    <a:pt x="59381" y="600553"/>
                  </a:lnTo>
                  <a:lnTo>
                    <a:pt x="66285" y="599432"/>
                  </a:lnTo>
                  <a:lnTo>
                    <a:pt x="77852" y="604853"/>
                  </a:lnTo>
                  <a:lnTo>
                    <a:pt x="102421" y="622033"/>
                  </a:lnTo>
                  <a:lnTo>
                    <a:pt x="148331" y="656186"/>
                  </a:lnTo>
                  <a:lnTo>
                    <a:pt x="395041" y="656186"/>
                  </a:lnTo>
                  <a:lnTo>
                    <a:pt x="395088" y="656340"/>
                  </a:lnTo>
                  <a:lnTo>
                    <a:pt x="336670" y="656340"/>
                  </a:lnTo>
                  <a:lnTo>
                    <a:pt x="333111" y="656615"/>
                  </a:lnTo>
                  <a:lnTo>
                    <a:pt x="326048" y="657865"/>
                  </a:lnTo>
                  <a:lnTo>
                    <a:pt x="322611" y="658828"/>
                  </a:lnTo>
                  <a:lnTo>
                    <a:pt x="319269" y="660131"/>
                  </a:lnTo>
                  <a:lnTo>
                    <a:pt x="275394" y="667009"/>
                  </a:lnTo>
                  <a:lnTo>
                    <a:pt x="231538" y="669182"/>
                  </a:lnTo>
                  <a:close/>
                </a:path>
                <a:path w="2414270" h="983615">
                  <a:moveTo>
                    <a:pt x="395041" y="656186"/>
                  </a:moveTo>
                  <a:lnTo>
                    <a:pt x="148331" y="656186"/>
                  </a:lnTo>
                  <a:lnTo>
                    <a:pt x="394103" y="653073"/>
                  </a:lnTo>
                  <a:lnTo>
                    <a:pt x="395041" y="656186"/>
                  </a:lnTo>
                  <a:close/>
                </a:path>
                <a:path w="2414270" h="983615">
                  <a:moveTo>
                    <a:pt x="418100" y="752058"/>
                  </a:moveTo>
                  <a:lnTo>
                    <a:pt x="404673" y="723817"/>
                  </a:lnTo>
                  <a:lnTo>
                    <a:pt x="397997" y="709665"/>
                  </a:lnTo>
                  <a:lnTo>
                    <a:pt x="391435" y="695459"/>
                  </a:lnTo>
                  <a:lnTo>
                    <a:pt x="391009" y="694009"/>
                  </a:lnTo>
                  <a:lnTo>
                    <a:pt x="390526" y="692597"/>
                  </a:lnTo>
                  <a:lnTo>
                    <a:pt x="364348" y="662461"/>
                  </a:lnTo>
                  <a:lnTo>
                    <a:pt x="336670" y="656340"/>
                  </a:lnTo>
                  <a:lnTo>
                    <a:pt x="395088" y="656340"/>
                  </a:lnTo>
                  <a:lnTo>
                    <a:pt x="423225" y="749757"/>
                  </a:lnTo>
                  <a:lnTo>
                    <a:pt x="418100" y="752058"/>
                  </a:lnTo>
                  <a:close/>
                </a:path>
                <a:path w="2414270" h="983615">
                  <a:moveTo>
                    <a:pt x="1282922" y="631368"/>
                  </a:moveTo>
                  <a:lnTo>
                    <a:pt x="1275240" y="629071"/>
                  </a:lnTo>
                  <a:lnTo>
                    <a:pt x="1266458" y="622252"/>
                  </a:lnTo>
                  <a:lnTo>
                    <a:pt x="1256222" y="612666"/>
                  </a:lnTo>
                  <a:lnTo>
                    <a:pt x="1244020" y="602023"/>
                  </a:lnTo>
                  <a:lnTo>
                    <a:pt x="1328890" y="551747"/>
                  </a:lnTo>
                  <a:lnTo>
                    <a:pt x="1354995" y="559172"/>
                  </a:lnTo>
                  <a:lnTo>
                    <a:pt x="1348004" y="572184"/>
                  </a:lnTo>
                  <a:lnTo>
                    <a:pt x="1323418" y="608926"/>
                  </a:lnTo>
                  <a:lnTo>
                    <a:pt x="1294480" y="628523"/>
                  </a:lnTo>
                  <a:lnTo>
                    <a:pt x="1282922" y="631368"/>
                  </a:lnTo>
                  <a:close/>
                </a:path>
                <a:path w="2414270" h="983615">
                  <a:moveTo>
                    <a:pt x="1283080" y="631415"/>
                  </a:moveTo>
                  <a:lnTo>
                    <a:pt x="1282810" y="631396"/>
                  </a:lnTo>
                  <a:lnTo>
                    <a:pt x="1283080" y="631415"/>
                  </a:lnTo>
                  <a:close/>
                </a:path>
                <a:path w="2414270" h="983615">
                  <a:moveTo>
                    <a:pt x="853571" y="147073"/>
                  </a:moveTo>
                  <a:lnTo>
                    <a:pt x="813465" y="144203"/>
                  </a:lnTo>
                  <a:lnTo>
                    <a:pt x="771599" y="142094"/>
                  </a:lnTo>
                  <a:lnTo>
                    <a:pt x="820334" y="117809"/>
                  </a:lnTo>
                  <a:lnTo>
                    <a:pt x="864056" y="105861"/>
                  </a:lnTo>
                  <a:lnTo>
                    <a:pt x="900495" y="106160"/>
                  </a:lnTo>
                  <a:lnTo>
                    <a:pt x="927378" y="118696"/>
                  </a:lnTo>
                  <a:lnTo>
                    <a:pt x="891635" y="141604"/>
                  </a:lnTo>
                  <a:lnTo>
                    <a:pt x="853571" y="147073"/>
                  </a:lnTo>
                  <a:close/>
                </a:path>
                <a:path w="2414270" h="983615">
                  <a:moveTo>
                    <a:pt x="1817624" y="317115"/>
                  </a:moveTo>
                  <a:lnTo>
                    <a:pt x="1790076" y="309764"/>
                  </a:lnTo>
                  <a:lnTo>
                    <a:pt x="1794388" y="278898"/>
                  </a:lnTo>
                  <a:lnTo>
                    <a:pt x="1808376" y="261279"/>
                  </a:lnTo>
                  <a:lnTo>
                    <a:pt x="1832831" y="256600"/>
                  </a:lnTo>
                  <a:lnTo>
                    <a:pt x="1868545" y="264554"/>
                  </a:lnTo>
                  <a:lnTo>
                    <a:pt x="1857465" y="294370"/>
                  </a:lnTo>
                  <a:lnTo>
                    <a:pt x="1840289" y="311937"/>
                  </a:lnTo>
                  <a:lnTo>
                    <a:pt x="1817624" y="317115"/>
                  </a:lnTo>
                  <a:close/>
                </a:path>
                <a:path w="2414270" h="983615">
                  <a:moveTo>
                    <a:pt x="881845" y="591911"/>
                  </a:moveTo>
                  <a:lnTo>
                    <a:pt x="860875" y="587670"/>
                  </a:lnTo>
                  <a:lnTo>
                    <a:pt x="843180" y="571559"/>
                  </a:lnTo>
                  <a:lnTo>
                    <a:pt x="830519" y="544302"/>
                  </a:lnTo>
                  <a:lnTo>
                    <a:pt x="858141" y="536929"/>
                  </a:lnTo>
                  <a:lnTo>
                    <a:pt x="879424" y="541008"/>
                  </a:lnTo>
                  <a:lnTo>
                    <a:pt x="894707" y="556547"/>
                  </a:lnTo>
                  <a:lnTo>
                    <a:pt x="904328" y="583556"/>
                  </a:lnTo>
                  <a:lnTo>
                    <a:pt x="881845" y="591911"/>
                  </a:lnTo>
                  <a:close/>
                </a:path>
                <a:path w="2414270" h="983615">
                  <a:moveTo>
                    <a:pt x="1070334" y="27940"/>
                  </a:moveTo>
                  <a:lnTo>
                    <a:pt x="1009124" y="27940"/>
                  </a:lnTo>
                  <a:lnTo>
                    <a:pt x="1040079" y="27644"/>
                  </a:lnTo>
                  <a:lnTo>
                    <a:pt x="1070664" y="13271"/>
                  </a:lnTo>
                  <a:lnTo>
                    <a:pt x="1070334" y="27940"/>
                  </a:lnTo>
                  <a:close/>
                </a:path>
                <a:path w="2414270" h="983615">
                  <a:moveTo>
                    <a:pt x="954507" y="54439"/>
                  </a:moveTo>
                  <a:lnTo>
                    <a:pt x="952922" y="41232"/>
                  </a:lnTo>
                  <a:lnTo>
                    <a:pt x="979504" y="27892"/>
                  </a:lnTo>
                  <a:lnTo>
                    <a:pt x="1070334" y="27940"/>
                  </a:lnTo>
                  <a:lnTo>
                    <a:pt x="1069833" y="50185"/>
                  </a:lnTo>
                  <a:lnTo>
                    <a:pt x="954507" y="54439"/>
                  </a:lnTo>
                  <a:close/>
                </a:path>
                <a:path w="2414270" h="983615">
                  <a:moveTo>
                    <a:pt x="1122988" y="710580"/>
                  </a:moveTo>
                  <a:lnTo>
                    <a:pt x="1103571" y="710104"/>
                  </a:lnTo>
                  <a:lnTo>
                    <a:pt x="1075885" y="696561"/>
                  </a:lnTo>
                  <a:lnTo>
                    <a:pt x="1102145" y="652086"/>
                  </a:lnTo>
                  <a:lnTo>
                    <a:pt x="1143449" y="669489"/>
                  </a:lnTo>
                  <a:lnTo>
                    <a:pt x="1135744" y="697279"/>
                  </a:lnTo>
                  <a:lnTo>
                    <a:pt x="1122988" y="710580"/>
                  </a:lnTo>
                  <a:close/>
                </a:path>
                <a:path w="2414270" h="983615">
                  <a:moveTo>
                    <a:pt x="974656" y="529045"/>
                  </a:moveTo>
                  <a:lnTo>
                    <a:pt x="911502" y="522084"/>
                  </a:lnTo>
                  <a:lnTo>
                    <a:pt x="924148" y="477802"/>
                  </a:lnTo>
                  <a:lnTo>
                    <a:pt x="936215" y="470841"/>
                  </a:lnTo>
                  <a:lnTo>
                    <a:pt x="981521" y="512918"/>
                  </a:lnTo>
                  <a:lnTo>
                    <a:pt x="974656" y="529045"/>
                  </a:lnTo>
                  <a:close/>
                </a:path>
                <a:path w="2414270" h="983615">
                  <a:moveTo>
                    <a:pt x="925084" y="712765"/>
                  </a:moveTo>
                  <a:lnTo>
                    <a:pt x="908760" y="711260"/>
                  </a:lnTo>
                  <a:lnTo>
                    <a:pt x="887949" y="699287"/>
                  </a:lnTo>
                  <a:lnTo>
                    <a:pt x="902588" y="664945"/>
                  </a:lnTo>
                  <a:lnTo>
                    <a:pt x="952342" y="681169"/>
                  </a:lnTo>
                  <a:lnTo>
                    <a:pt x="938938" y="703002"/>
                  </a:lnTo>
                  <a:lnTo>
                    <a:pt x="925084" y="712765"/>
                  </a:lnTo>
                  <a:close/>
                </a:path>
                <a:path w="2414270" h="983615">
                  <a:moveTo>
                    <a:pt x="1230561" y="17892"/>
                  </a:moveTo>
                  <a:lnTo>
                    <a:pt x="1188020" y="13484"/>
                  </a:lnTo>
                  <a:lnTo>
                    <a:pt x="1184628" y="0"/>
                  </a:lnTo>
                  <a:lnTo>
                    <a:pt x="1229818" y="0"/>
                  </a:lnTo>
                  <a:lnTo>
                    <a:pt x="1230561" y="17892"/>
                  </a:lnTo>
                  <a:close/>
                </a:path>
                <a:path w="2414270" h="983615">
                  <a:moveTo>
                    <a:pt x="2085738" y="465562"/>
                  </a:moveTo>
                  <a:lnTo>
                    <a:pt x="2070693" y="426153"/>
                  </a:lnTo>
                  <a:lnTo>
                    <a:pt x="2107589" y="402253"/>
                  </a:lnTo>
                  <a:lnTo>
                    <a:pt x="2133094" y="445103"/>
                  </a:lnTo>
                  <a:lnTo>
                    <a:pt x="2085738" y="465562"/>
                  </a:lnTo>
                  <a:close/>
                </a:path>
                <a:path w="2414270" h="983615">
                  <a:moveTo>
                    <a:pt x="517531" y="325562"/>
                  </a:moveTo>
                  <a:lnTo>
                    <a:pt x="478103" y="271612"/>
                  </a:lnTo>
                  <a:lnTo>
                    <a:pt x="501752" y="241273"/>
                  </a:lnTo>
                  <a:lnTo>
                    <a:pt x="531028" y="285748"/>
                  </a:lnTo>
                  <a:lnTo>
                    <a:pt x="540735" y="295165"/>
                  </a:lnTo>
                  <a:lnTo>
                    <a:pt x="517531" y="325562"/>
                  </a:lnTo>
                  <a:close/>
                </a:path>
                <a:path w="2414270" h="983615">
                  <a:moveTo>
                    <a:pt x="2086627" y="60433"/>
                  </a:moveTo>
                  <a:lnTo>
                    <a:pt x="2026799" y="50765"/>
                  </a:lnTo>
                  <a:lnTo>
                    <a:pt x="2026799" y="33768"/>
                  </a:lnTo>
                  <a:lnTo>
                    <a:pt x="2101845" y="20348"/>
                  </a:lnTo>
                  <a:lnTo>
                    <a:pt x="2086627" y="60433"/>
                  </a:lnTo>
                  <a:close/>
                </a:path>
                <a:path w="2414270" h="983615">
                  <a:moveTo>
                    <a:pt x="411584" y="302127"/>
                  </a:moveTo>
                  <a:lnTo>
                    <a:pt x="379736" y="268190"/>
                  </a:lnTo>
                  <a:lnTo>
                    <a:pt x="383603" y="257961"/>
                  </a:lnTo>
                  <a:lnTo>
                    <a:pt x="426802" y="250535"/>
                  </a:lnTo>
                  <a:lnTo>
                    <a:pt x="422296" y="298452"/>
                  </a:lnTo>
                  <a:lnTo>
                    <a:pt x="411584" y="302127"/>
                  </a:lnTo>
                  <a:close/>
                </a:path>
                <a:path w="2414270" h="983615">
                  <a:moveTo>
                    <a:pt x="268107" y="223665"/>
                  </a:moveTo>
                  <a:lnTo>
                    <a:pt x="237571" y="203237"/>
                  </a:lnTo>
                  <a:lnTo>
                    <a:pt x="306875" y="200665"/>
                  </a:lnTo>
                  <a:lnTo>
                    <a:pt x="308673" y="209985"/>
                  </a:lnTo>
                  <a:lnTo>
                    <a:pt x="303734" y="213840"/>
                  </a:lnTo>
                  <a:lnTo>
                    <a:pt x="298341" y="216893"/>
                  </a:lnTo>
                  <a:lnTo>
                    <a:pt x="286650" y="221398"/>
                  </a:lnTo>
                  <a:lnTo>
                    <a:pt x="280603" y="222752"/>
                  </a:lnTo>
                  <a:lnTo>
                    <a:pt x="268107" y="223665"/>
                  </a:lnTo>
                  <a:close/>
                </a:path>
                <a:path w="2414270" h="983615">
                  <a:moveTo>
                    <a:pt x="1154862" y="515313"/>
                  </a:moveTo>
                  <a:lnTo>
                    <a:pt x="1146352" y="514211"/>
                  </a:lnTo>
                  <a:lnTo>
                    <a:pt x="1137468" y="512105"/>
                  </a:lnTo>
                  <a:lnTo>
                    <a:pt x="1128694" y="510269"/>
                  </a:lnTo>
                  <a:lnTo>
                    <a:pt x="1127670" y="496404"/>
                  </a:lnTo>
                  <a:lnTo>
                    <a:pt x="1169283" y="475134"/>
                  </a:lnTo>
                  <a:lnTo>
                    <a:pt x="1181716" y="488553"/>
                  </a:lnTo>
                  <a:lnTo>
                    <a:pt x="1177269" y="495833"/>
                  </a:lnTo>
                  <a:lnTo>
                    <a:pt x="1172942" y="503455"/>
                  </a:lnTo>
                  <a:lnTo>
                    <a:pt x="1168202" y="510022"/>
                  </a:lnTo>
                  <a:lnTo>
                    <a:pt x="1162515" y="514136"/>
                  </a:lnTo>
                  <a:lnTo>
                    <a:pt x="1154862" y="515313"/>
                  </a:lnTo>
                  <a:close/>
                </a:path>
                <a:path w="2414270" h="983615">
                  <a:moveTo>
                    <a:pt x="508404" y="574448"/>
                  </a:moveTo>
                  <a:lnTo>
                    <a:pt x="480095" y="553004"/>
                  </a:lnTo>
                  <a:lnTo>
                    <a:pt x="492335" y="509689"/>
                  </a:lnTo>
                  <a:lnTo>
                    <a:pt x="509271" y="520840"/>
                  </a:lnTo>
                  <a:lnTo>
                    <a:pt x="513253" y="536045"/>
                  </a:lnTo>
                  <a:lnTo>
                    <a:pt x="512659" y="552468"/>
                  </a:lnTo>
                  <a:lnTo>
                    <a:pt x="515868" y="567274"/>
                  </a:lnTo>
                  <a:lnTo>
                    <a:pt x="508404" y="574448"/>
                  </a:lnTo>
                  <a:close/>
                </a:path>
                <a:path w="2414270" h="983615">
                  <a:moveTo>
                    <a:pt x="1634379" y="661073"/>
                  </a:moveTo>
                  <a:lnTo>
                    <a:pt x="1626448" y="650331"/>
                  </a:lnTo>
                  <a:lnTo>
                    <a:pt x="1622598" y="628128"/>
                  </a:lnTo>
                  <a:lnTo>
                    <a:pt x="1656825" y="619890"/>
                  </a:lnTo>
                  <a:lnTo>
                    <a:pt x="1667073" y="650597"/>
                  </a:lnTo>
                  <a:lnTo>
                    <a:pt x="1647539" y="660960"/>
                  </a:lnTo>
                  <a:lnTo>
                    <a:pt x="1634379" y="661073"/>
                  </a:lnTo>
                  <a:close/>
                </a:path>
                <a:path w="2414270" h="983615">
                  <a:moveTo>
                    <a:pt x="1053396" y="234795"/>
                  </a:moveTo>
                  <a:lnTo>
                    <a:pt x="1009115" y="207723"/>
                  </a:lnTo>
                  <a:lnTo>
                    <a:pt x="1011222" y="203856"/>
                  </a:lnTo>
                  <a:lnTo>
                    <a:pt x="978562" y="198055"/>
                  </a:lnTo>
                  <a:lnTo>
                    <a:pt x="998057" y="189489"/>
                  </a:lnTo>
                  <a:lnTo>
                    <a:pt x="1019815" y="193474"/>
                  </a:lnTo>
                  <a:lnTo>
                    <a:pt x="1039656" y="208934"/>
                  </a:lnTo>
                  <a:lnTo>
                    <a:pt x="1053396" y="234795"/>
                  </a:lnTo>
                  <a:close/>
                </a:path>
                <a:path w="2414270" h="983615">
                  <a:moveTo>
                    <a:pt x="1676413" y="67801"/>
                  </a:moveTo>
                  <a:lnTo>
                    <a:pt x="1687068" y="34310"/>
                  </a:lnTo>
                  <a:lnTo>
                    <a:pt x="1742140" y="29804"/>
                  </a:lnTo>
                  <a:lnTo>
                    <a:pt x="1742604" y="42199"/>
                  </a:lnTo>
                  <a:lnTo>
                    <a:pt x="1676413" y="67801"/>
                  </a:lnTo>
                  <a:close/>
                </a:path>
                <a:path w="2414270" h="983615">
                  <a:moveTo>
                    <a:pt x="1525820" y="957510"/>
                  </a:moveTo>
                  <a:lnTo>
                    <a:pt x="1529220" y="950262"/>
                  </a:lnTo>
                  <a:lnTo>
                    <a:pt x="1543394" y="950880"/>
                  </a:lnTo>
                  <a:lnTo>
                    <a:pt x="1543547" y="951398"/>
                  </a:lnTo>
                  <a:lnTo>
                    <a:pt x="1525820" y="957510"/>
                  </a:lnTo>
                  <a:close/>
                </a:path>
                <a:path w="2414270" h="983615">
                  <a:moveTo>
                    <a:pt x="1550453" y="5401"/>
                  </a:moveTo>
                  <a:lnTo>
                    <a:pt x="1535061" y="0"/>
                  </a:lnTo>
                  <a:lnTo>
                    <a:pt x="1557766" y="0"/>
                  </a:lnTo>
                  <a:lnTo>
                    <a:pt x="1550453" y="5401"/>
                  </a:lnTo>
                  <a:close/>
                </a:path>
                <a:path w="2414270" h="983615">
                  <a:moveTo>
                    <a:pt x="1716808" y="480974"/>
                  </a:moveTo>
                  <a:lnTo>
                    <a:pt x="1672333" y="466026"/>
                  </a:lnTo>
                  <a:lnTo>
                    <a:pt x="1671212" y="453109"/>
                  </a:lnTo>
                  <a:lnTo>
                    <a:pt x="1711607" y="433927"/>
                  </a:lnTo>
                  <a:lnTo>
                    <a:pt x="1716808" y="480974"/>
                  </a:lnTo>
                  <a:close/>
                </a:path>
                <a:path w="2414270" h="983615">
                  <a:moveTo>
                    <a:pt x="1041156" y="168179"/>
                  </a:moveTo>
                  <a:lnTo>
                    <a:pt x="1032822" y="139561"/>
                  </a:lnTo>
                  <a:lnTo>
                    <a:pt x="1084625" y="113398"/>
                  </a:lnTo>
                  <a:lnTo>
                    <a:pt x="1089692" y="120262"/>
                  </a:lnTo>
                  <a:lnTo>
                    <a:pt x="1041156" y="168179"/>
                  </a:lnTo>
                  <a:close/>
                </a:path>
                <a:path w="2414270" h="983615">
                  <a:moveTo>
                    <a:pt x="1902597" y="334"/>
                  </a:moveTo>
                  <a:lnTo>
                    <a:pt x="1901325" y="0"/>
                  </a:lnTo>
                  <a:lnTo>
                    <a:pt x="1902617" y="0"/>
                  </a:lnTo>
                  <a:lnTo>
                    <a:pt x="1902597" y="334"/>
                  </a:lnTo>
                  <a:close/>
                </a:path>
                <a:path w="2414270" h="983615">
                  <a:moveTo>
                    <a:pt x="1903062" y="239107"/>
                  </a:moveTo>
                  <a:lnTo>
                    <a:pt x="1850542" y="224372"/>
                  </a:lnTo>
                  <a:lnTo>
                    <a:pt x="1859525" y="217705"/>
                  </a:lnTo>
                  <a:lnTo>
                    <a:pt x="1866974" y="211740"/>
                  </a:lnTo>
                  <a:lnTo>
                    <a:pt x="1872835" y="207741"/>
                  </a:lnTo>
                  <a:lnTo>
                    <a:pt x="1877053" y="206969"/>
                  </a:lnTo>
                  <a:lnTo>
                    <a:pt x="1886240" y="211836"/>
                  </a:lnTo>
                  <a:lnTo>
                    <a:pt x="1895103" y="217204"/>
                  </a:lnTo>
                  <a:lnTo>
                    <a:pt x="1903643" y="223071"/>
                  </a:lnTo>
                  <a:lnTo>
                    <a:pt x="1911860" y="229439"/>
                  </a:lnTo>
                  <a:lnTo>
                    <a:pt x="1903062" y="239107"/>
                  </a:lnTo>
                  <a:close/>
                </a:path>
                <a:path w="2414270" h="983615">
                  <a:moveTo>
                    <a:pt x="555741" y="240093"/>
                  </a:moveTo>
                  <a:lnTo>
                    <a:pt x="538705" y="200781"/>
                  </a:lnTo>
                  <a:lnTo>
                    <a:pt x="546942" y="194187"/>
                  </a:lnTo>
                  <a:lnTo>
                    <a:pt x="580782" y="202831"/>
                  </a:lnTo>
                  <a:lnTo>
                    <a:pt x="564848" y="238662"/>
                  </a:lnTo>
                  <a:lnTo>
                    <a:pt x="555741" y="240093"/>
                  </a:lnTo>
                  <a:close/>
                </a:path>
                <a:path w="2414270" h="983615">
                  <a:moveTo>
                    <a:pt x="1500563" y="68594"/>
                  </a:moveTo>
                  <a:lnTo>
                    <a:pt x="1498765" y="61478"/>
                  </a:lnTo>
                  <a:lnTo>
                    <a:pt x="1530361" y="49876"/>
                  </a:lnTo>
                  <a:lnTo>
                    <a:pt x="1525489" y="25821"/>
                  </a:lnTo>
                  <a:lnTo>
                    <a:pt x="1560662" y="47420"/>
                  </a:lnTo>
                  <a:lnTo>
                    <a:pt x="1555790" y="57630"/>
                  </a:lnTo>
                  <a:lnTo>
                    <a:pt x="1500563" y="68594"/>
                  </a:lnTo>
                  <a:close/>
                </a:path>
                <a:path w="2414270" h="983615">
                  <a:moveTo>
                    <a:pt x="2011688" y="720171"/>
                  </a:moveTo>
                  <a:lnTo>
                    <a:pt x="1996827" y="719804"/>
                  </a:lnTo>
                  <a:lnTo>
                    <a:pt x="2016396" y="709148"/>
                  </a:lnTo>
                  <a:lnTo>
                    <a:pt x="2027466" y="708994"/>
                  </a:lnTo>
                  <a:lnTo>
                    <a:pt x="2011688" y="720171"/>
                  </a:lnTo>
                  <a:close/>
                </a:path>
                <a:path w="2414270" h="983615">
                  <a:moveTo>
                    <a:pt x="1297003" y="682387"/>
                  </a:moveTo>
                  <a:lnTo>
                    <a:pt x="1254172" y="672467"/>
                  </a:lnTo>
                  <a:lnTo>
                    <a:pt x="1255951" y="658139"/>
                  </a:lnTo>
                  <a:lnTo>
                    <a:pt x="1267527" y="650739"/>
                  </a:lnTo>
                  <a:lnTo>
                    <a:pt x="1278510" y="650945"/>
                  </a:lnTo>
                  <a:lnTo>
                    <a:pt x="1289003" y="657432"/>
                  </a:lnTo>
                  <a:lnTo>
                    <a:pt x="1299111" y="668871"/>
                  </a:lnTo>
                  <a:lnTo>
                    <a:pt x="1297003" y="682387"/>
                  </a:lnTo>
                  <a:close/>
                </a:path>
                <a:path w="2414270" h="983615">
                  <a:moveTo>
                    <a:pt x="2037009" y="638879"/>
                  </a:moveTo>
                  <a:lnTo>
                    <a:pt x="2034495" y="631396"/>
                  </a:lnTo>
                  <a:lnTo>
                    <a:pt x="2131295" y="600457"/>
                  </a:lnTo>
                  <a:lnTo>
                    <a:pt x="2134274" y="610763"/>
                  </a:lnTo>
                  <a:lnTo>
                    <a:pt x="2037009" y="638879"/>
                  </a:lnTo>
                  <a:close/>
                </a:path>
                <a:path w="2414270" h="983615">
                  <a:moveTo>
                    <a:pt x="1554861" y="818964"/>
                  </a:moveTo>
                  <a:lnTo>
                    <a:pt x="1434585" y="801309"/>
                  </a:lnTo>
                  <a:lnTo>
                    <a:pt x="1435804" y="793014"/>
                  </a:lnTo>
                  <a:lnTo>
                    <a:pt x="1555886" y="812119"/>
                  </a:lnTo>
                  <a:lnTo>
                    <a:pt x="1554861" y="818964"/>
                  </a:lnTo>
                  <a:close/>
                </a:path>
                <a:path w="2414270" h="983615">
                  <a:moveTo>
                    <a:pt x="2171110" y="56218"/>
                  </a:moveTo>
                  <a:lnTo>
                    <a:pt x="2127041" y="39937"/>
                  </a:lnTo>
                  <a:lnTo>
                    <a:pt x="2130464" y="29707"/>
                  </a:lnTo>
                  <a:lnTo>
                    <a:pt x="2178807" y="27967"/>
                  </a:lnTo>
                  <a:lnTo>
                    <a:pt x="2171110" y="56218"/>
                  </a:lnTo>
                  <a:close/>
                </a:path>
                <a:path w="2414270" h="983615">
                  <a:moveTo>
                    <a:pt x="967656" y="665293"/>
                  </a:moveTo>
                  <a:lnTo>
                    <a:pt x="961758" y="657926"/>
                  </a:lnTo>
                  <a:lnTo>
                    <a:pt x="982139" y="619735"/>
                  </a:lnTo>
                  <a:lnTo>
                    <a:pt x="1006601" y="656243"/>
                  </a:lnTo>
                  <a:lnTo>
                    <a:pt x="967656" y="665293"/>
                  </a:lnTo>
                  <a:close/>
                </a:path>
                <a:path w="2414270" h="983615">
                  <a:moveTo>
                    <a:pt x="1269506" y="137395"/>
                  </a:moveTo>
                  <a:lnTo>
                    <a:pt x="1262022" y="130008"/>
                  </a:lnTo>
                  <a:lnTo>
                    <a:pt x="1283022" y="110342"/>
                  </a:lnTo>
                  <a:lnTo>
                    <a:pt x="1285478" y="81743"/>
                  </a:lnTo>
                  <a:lnTo>
                    <a:pt x="1316997" y="87544"/>
                  </a:lnTo>
                  <a:lnTo>
                    <a:pt x="1269506" y="137395"/>
                  </a:lnTo>
                  <a:close/>
                </a:path>
              </a:pathLst>
            </a:custGeom>
            <a:solidFill>
              <a:srgbClr val="FBFBFB">
                <a:alpha val="10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13037" y="0"/>
            <a:ext cx="3347683" cy="55043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26458" y="5001277"/>
            <a:ext cx="5430516" cy="4111191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614515" y="972903"/>
            <a:ext cx="6496050" cy="2134870"/>
          </a:xfrm>
          <a:prstGeom prst="rect">
            <a:avLst/>
          </a:prstGeom>
        </p:spPr>
        <p:txBody>
          <a:bodyPr vert="horz" wrap="square" lIns="0" tIns="255270" rIns="0" bIns="0" rtlCol="0">
            <a:spAutoFit/>
          </a:bodyPr>
          <a:lstStyle/>
          <a:p>
            <a:pPr marL="539750" marR="5080" indent="-527685">
              <a:lnSpc>
                <a:spcPct val="79500"/>
              </a:lnSpc>
              <a:spcBef>
                <a:spcPts val="2010"/>
              </a:spcBef>
            </a:pPr>
            <a:r>
              <a:rPr sz="7700" spc="-1090" dirty="0">
                <a:solidFill>
                  <a:srgbClr val="0A4E7C"/>
                </a:solidFill>
                <a:latin typeface="Trebuchet MS"/>
                <a:cs typeface="Trebuchet MS"/>
              </a:rPr>
              <a:t>R</a:t>
            </a:r>
            <a:r>
              <a:rPr sz="7700" spc="-1260" dirty="0">
                <a:solidFill>
                  <a:srgbClr val="0A4E7C"/>
                </a:solidFill>
                <a:latin typeface="Trebuchet MS"/>
                <a:cs typeface="Trebuchet MS"/>
              </a:rPr>
              <a:t>E</a:t>
            </a:r>
            <a:r>
              <a:rPr sz="7700" spc="-1040" dirty="0">
                <a:solidFill>
                  <a:srgbClr val="0A4E7C"/>
                </a:solidFill>
                <a:latin typeface="Trebuchet MS"/>
                <a:cs typeface="Trebuchet MS"/>
              </a:rPr>
              <a:t>L</a:t>
            </a:r>
            <a:r>
              <a:rPr sz="7700" spc="-1350" dirty="0">
                <a:solidFill>
                  <a:srgbClr val="0A4E7C"/>
                </a:solidFill>
                <a:latin typeface="Trebuchet MS"/>
                <a:cs typeface="Trebuchet MS"/>
              </a:rPr>
              <a:t>A</a:t>
            </a:r>
            <a:r>
              <a:rPr sz="7700" spc="-1495" dirty="0">
                <a:solidFill>
                  <a:srgbClr val="0A4E7C"/>
                </a:solidFill>
                <a:latin typeface="Trebuchet MS"/>
                <a:cs typeface="Trebuchet MS"/>
              </a:rPr>
              <a:t>T</a:t>
            </a:r>
            <a:r>
              <a:rPr sz="7700" spc="-1125" dirty="0">
                <a:solidFill>
                  <a:srgbClr val="0A4E7C"/>
                </a:solidFill>
                <a:latin typeface="Trebuchet MS"/>
                <a:cs typeface="Trebuchet MS"/>
              </a:rPr>
              <a:t>O</a:t>
            </a:r>
            <a:r>
              <a:rPr sz="7700" spc="-1205" dirty="0">
                <a:solidFill>
                  <a:srgbClr val="0A4E7C"/>
                </a:solidFill>
                <a:latin typeface="Trebuchet MS"/>
                <a:cs typeface="Trebuchet MS"/>
              </a:rPr>
              <a:t> </a:t>
            </a:r>
            <a:r>
              <a:rPr sz="7700" spc="-1180" dirty="0">
                <a:solidFill>
                  <a:srgbClr val="0A4E7C"/>
                </a:solidFill>
                <a:latin typeface="Trebuchet MS"/>
                <a:cs typeface="Trebuchet MS"/>
              </a:rPr>
              <a:t>D</a:t>
            </a:r>
            <a:r>
              <a:rPr sz="7700" spc="-885" dirty="0">
                <a:solidFill>
                  <a:srgbClr val="0A4E7C"/>
                </a:solidFill>
                <a:latin typeface="Trebuchet MS"/>
                <a:cs typeface="Trebuchet MS"/>
              </a:rPr>
              <a:t>A</a:t>
            </a:r>
            <a:r>
              <a:rPr sz="7700" spc="-1205" dirty="0">
                <a:solidFill>
                  <a:srgbClr val="0A4E7C"/>
                </a:solidFill>
                <a:latin typeface="Trebuchet MS"/>
                <a:cs typeface="Trebuchet MS"/>
              </a:rPr>
              <a:t> </a:t>
            </a:r>
            <a:r>
              <a:rPr sz="7700" spc="-1435" dirty="0">
                <a:solidFill>
                  <a:srgbClr val="0A4E7C"/>
                </a:solidFill>
                <a:latin typeface="Trebuchet MS"/>
                <a:cs typeface="Trebuchet MS"/>
              </a:rPr>
              <a:t>U</a:t>
            </a:r>
            <a:r>
              <a:rPr sz="7700" spc="-520" dirty="0">
                <a:solidFill>
                  <a:srgbClr val="0A4E7C"/>
                </a:solidFill>
                <a:latin typeface="Trebuchet MS"/>
                <a:cs typeface="Trebuchet MS"/>
              </a:rPr>
              <a:t>S</a:t>
            </a:r>
            <a:r>
              <a:rPr sz="7700" spc="-1435" dirty="0">
                <a:solidFill>
                  <a:srgbClr val="0A4E7C"/>
                </a:solidFill>
                <a:latin typeface="Trebuchet MS"/>
                <a:cs typeface="Trebuchet MS"/>
              </a:rPr>
              <a:t>U</a:t>
            </a:r>
            <a:r>
              <a:rPr sz="7700" spc="-1350" dirty="0">
                <a:solidFill>
                  <a:srgbClr val="0A4E7C"/>
                </a:solidFill>
                <a:latin typeface="Trebuchet MS"/>
                <a:cs typeface="Trebuchet MS"/>
              </a:rPr>
              <a:t>Á</a:t>
            </a:r>
            <a:r>
              <a:rPr sz="7700" spc="-1090" dirty="0">
                <a:solidFill>
                  <a:srgbClr val="0A4E7C"/>
                </a:solidFill>
                <a:latin typeface="Trebuchet MS"/>
                <a:cs typeface="Trebuchet MS"/>
              </a:rPr>
              <a:t>R</a:t>
            </a:r>
            <a:r>
              <a:rPr sz="7700" spc="-565" dirty="0">
                <a:solidFill>
                  <a:srgbClr val="0A4E7C"/>
                </a:solidFill>
                <a:latin typeface="Trebuchet MS"/>
                <a:cs typeface="Trebuchet MS"/>
              </a:rPr>
              <a:t>I</a:t>
            </a:r>
            <a:r>
              <a:rPr sz="7700" spc="-600" dirty="0">
                <a:solidFill>
                  <a:srgbClr val="0A4E7C"/>
                </a:solidFill>
                <a:latin typeface="Trebuchet MS"/>
                <a:cs typeface="Trebuchet MS"/>
              </a:rPr>
              <a:t>A  </a:t>
            </a:r>
            <a:r>
              <a:rPr sz="7700" spc="-455" dirty="0">
                <a:solidFill>
                  <a:srgbClr val="0A4E7C"/>
                </a:solidFill>
                <a:latin typeface="Trebuchet MS"/>
                <a:cs typeface="Trebuchet MS"/>
              </a:rPr>
              <a:t>(</a:t>
            </a:r>
            <a:r>
              <a:rPr sz="7700" spc="-1255" dirty="0">
                <a:solidFill>
                  <a:srgbClr val="0A4E7C"/>
                </a:solidFill>
                <a:latin typeface="Trebuchet MS"/>
                <a:cs typeface="Trebuchet MS"/>
              </a:rPr>
              <a:t>C</a:t>
            </a:r>
            <a:r>
              <a:rPr sz="7700" spc="-1350" dirty="0">
                <a:solidFill>
                  <a:srgbClr val="0A4E7C"/>
                </a:solidFill>
                <a:latin typeface="Trebuchet MS"/>
                <a:cs typeface="Trebuchet MS"/>
              </a:rPr>
              <a:t>A</a:t>
            </a:r>
            <a:r>
              <a:rPr sz="7700" spc="-1050" dirty="0">
                <a:solidFill>
                  <a:srgbClr val="0A4E7C"/>
                </a:solidFill>
                <a:latin typeface="Trebuchet MS"/>
                <a:cs typeface="Trebuchet MS"/>
              </a:rPr>
              <a:t>P</a:t>
            </a:r>
            <a:r>
              <a:rPr sz="7700" spc="-55" dirty="0">
                <a:solidFill>
                  <a:srgbClr val="0A4E7C"/>
                </a:solidFill>
                <a:latin typeface="Trebuchet MS"/>
                <a:cs typeface="Trebuchet MS"/>
              </a:rPr>
              <a:t>S</a:t>
            </a:r>
            <a:r>
              <a:rPr sz="7700" spc="-1205" dirty="0">
                <a:solidFill>
                  <a:srgbClr val="0A4E7C"/>
                </a:solidFill>
                <a:latin typeface="Trebuchet MS"/>
                <a:cs typeface="Trebuchet MS"/>
              </a:rPr>
              <a:t> </a:t>
            </a:r>
            <a:r>
              <a:rPr sz="7700" spc="-565" dirty="0">
                <a:solidFill>
                  <a:srgbClr val="0A4E7C"/>
                </a:solidFill>
                <a:latin typeface="Trebuchet MS"/>
                <a:cs typeface="Trebuchet MS"/>
              </a:rPr>
              <a:t>I</a:t>
            </a:r>
            <a:r>
              <a:rPr sz="7700" spc="-100" dirty="0">
                <a:solidFill>
                  <a:srgbClr val="0A4E7C"/>
                </a:solidFill>
                <a:latin typeface="Trebuchet MS"/>
                <a:cs typeface="Trebuchet MS"/>
              </a:rPr>
              <a:t>I</a:t>
            </a:r>
            <a:r>
              <a:rPr sz="7700" spc="-1205" dirty="0">
                <a:solidFill>
                  <a:srgbClr val="0A4E7C"/>
                </a:solidFill>
                <a:latin typeface="Trebuchet MS"/>
                <a:cs typeface="Trebuchet MS"/>
              </a:rPr>
              <a:t> </a:t>
            </a:r>
            <a:r>
              <a:rPr sz="7700" spc="-565" dirty="0">
                <a:solidFill>
                  <a:srgbClr val="0A4E7C"/>
                </a:solidFill>
                <a:latin typeface="Trebuchet MS"/>
                <a:cs typeface="Trebuchet MS"/>
              </a:rPr>
              <a:t>I</a:t>
            </a:r>
            <a:r>
              <a:rPr sz="7700" spc="-1495" dirty="0">
                <a:solidFill>
                  <a:srgbClr val="0A4E7C"/>
                </a:solidFill>
                <a:latin typeface="Trebuchet MS"/>
                <a:cs typeface="Trebuchet MS"/>
              </a:rPr>
              <a:t>T</a:t>
            </a:r>
            <a:r>
              <a:rPr sz="7700" spc="-1350" dirty="0">
                <a:solidFill>
                  <a:srgbClr val="0A4E7C"/>
                </a:solidFill>
                <a:latin typeface="Trebuchet MS"/>
                <a:cs typeface="Trebuchet MS"/>
              </a:rPr>
              <a:t>A</a:t>
            </a:r>
            <a:r>
              <a:rPr sz="7700" spc="-1605" dirty="0">
                <a:solidFill>
                  <a:srgbClr val="0A4E7C"/>
                </a:solidFill>
                <a:latin typeface="Trebuchet MS"/>
                <a:cs typeface="Trebuchet MS"/>
              </a:rPr>
              <a:t>Q</a:t>
            </a:r>
            <a:r>
              <a:rPr sz="7700" spc="-1435" dirty="0">
                <a:solidFill>
                  <a:srgbClr val="0A4E7C"/>
                </a:solidFill>
                <a:latin typeface="Trebuchet MS"/>
                <a:cs typeface="Trebuchet MS"/>
              </a:rPr>
              <a:t>U</a:t>
            </a:r>
            <a:r>
              <a:rPr sz="7700" spc="-1350" dirty="0">
                <a:solidFill>
                  <a:srgbClr val="0A4E7C"/>
                </a:solidFill>
                <a:latin typeface="Trebuchet MS"/>
                <a:cs typeface="Trebuchet MS"/>
              </a:rPr>
              <a:t>Á</a:t>
            </a:r>
            <a:r>
              <a:rPr sz="7700" spc="10" dirty="0">
                <a:solidFill>
                  <a:srgbClr val="0A4E7C"/>
                </a:solidFill>
                <a:latin typeface="Trebuchet MS"/>
                <a:cs typeface="Trebuchet MS"/>
              </a:rPr>
              <a:t>)</a:t>
            </a:r>
            <a:endParaRPr sz="770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974580" y="4270490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166687" y="333374"/>
                </a:moveTo>
                <a:lnTo>
                  <a:pt x="126175" y="328377"/>
                </a:lnTo>
                <a:lnTo>
                  <a:pt x="88110" y="313693"/>
                </a:lnTo>
                <a:lnTo>
                  <a:pt x="54753" y="290201"/>
                </a:lnTo>
                <a:lnTo>
                  <a:pt x="28091" y="259293"/>
                </a:lnTo>
                <a:lnTo>
                  <a:pt x="9739" y="222833"/>
                </a:lnTo>
                <a:lnTo>
                  <a:pt x="800" y="183025"/>
                </a:lnTo>
                <a:lnTo>
                  <a:pt x="0" y="166687"/>
                </a:lnTo>
                <a:lnTo>
                  <a:pt x="200" y="158498"/>
                </a:lnTo>
                <a:lnTo>
                  <a:pt x="7175" y="118299"/>
                </a:lnTo>
                <a:lnTo>
                  <a:pt x="23708" y="81000"/>
                </a:lnTo>
                <a:lnTo>
                  <a:pt x="48821" y="48821"/>
                </a:lnTo>
                <a:lnTo>
                  <a:pt x="81000" y="23708"/>
                </a:lnTo>
                <a:lnTo>
                  <a:pt x="118300" y="7175"/>
                </a:lnTo>
                <a:lnTo>
                  <a:pt x="158498" y="200"/>
                </a:lnTo>
                <a:lnTo>
                  <a:pt x="166687" y="0"/>
                </a:lnTo>
                <a:lnTo>
                  <a:pt x="174876" y="200"/>
                </a:lnTo>
                <a:lnTo>
                  <a:pt x="215074" y="7175"/>
                </a:lnTo>
                <a:lnTo>
                  <a:pt x="252373" y="23708"/>
                </a:lnTo>
                <a:lnTo>
                  <a:pt x="284553" y="48821"/>
                </a:lnTo>
                <a:lnTo>
                  <a:pt x="309666" y="81000"/>
                </a:lnTo>
                <a:lnTo>
                  <a:pt x="326199" y="118299"/>
                </a:lnTo>
                <a:lnTo>
                  <a:pt x="333174" y="158498"/>
                </a:lnTo>
                <a:lnTo>
                  <a:pt x="333374" y="166687"/>
                </a:lnTo>
                <a:lnTo>
                  <a:pt x="333174" y="174876"/>
                </a:lnTo>
                <a:lnTo>
                  <a:pt x="326199" y="215074"/>
                </a:lnTo>
                <a:lnTo>
                  <a:pt x="309666" y="252373"/>
                </a:lnTo>
                <a:lnTo>
                  <a:pt x="284553" y="284552"/>
                </a:lnTo>
                <a:lnTo>
                  <a:pt x="252373" y="309665"/>
                </a:lnTo>
                <a:lnTo>
                  <a:pt x="215074" y="326198"/>
                </a:lnTo>
                <a:lnTo>
                  <a:pt x="174876" y="333174"/>
                </a:lnTo>
                <a:lnTo>
                  <a:pt x="166687" y="333374"/>
                </a:lnTo>
                <a:close/>
              </a:path>
            </a:pathLst>
          </a:custGeom>
          <a:solidFill>
            <a:srgbClr val="0A4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684739" y="3773253"/>
            <a:ext cx="4527550" cy="12014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700" spc="-1180" dirty="0">
                <a:solidFill>
                  <a:srgbClr val="0A4E7C"/>
                </a:solidFill>
                <a:latin typeface="Trebuchet MS"/>
                <a:cs typeface="Trebuchet MS"/>
              </a:rPr>
              <a:t>D</a:t>
            </a:r>
            <a:r>
              <a:rPr sz="7700" spc="-1260" dirty="0">
                <a:solidFill>
                  <a:srgbClr val="0A4E7C"/>
                </a:solidFill>
                <a:latin typeface="Trebuchet MS"/>
                <a:cs typeface="Trebuchet MS"/>
              </a:rPr>
              <a:t>E</a:t>
            </a:r>
            <a:r>
              <a:rPr sz="7700" spc="-1340" dirty="0">
                <a:solidFill>
                  <a:srgbClr val="0A4E7C"/>
                </a:solidFill>
                <a:latin typeface="Trebuchet MS"/>
                <a:cs typeface="Trebuchet MS"/>
              </a:rPr>
              <a:t>N</a:t>
            </a:r>
            <a:r>
              <a:rPr sz="7700" spc="-565" dirty="0">
                <a:solidFill>
                  <a:srgbClr val="0A4E7C"/>
                </a:solidFill>
                <a:latin typeface="Trebuchet MS"/>
                <a:cs typeface="Trebuchet MS"/>
              </a:rPr>
              <a:t>I</a:t>
            </a:r>
            <a:r>
              <a:rPr sz="7700" spc="-520" dirty="0">
                <a:solidFill>
                  <a:srgbClr val="0A4E7C"/>
                </a:solidFill>
                <a:latin typeface="Trebuchet MS"/>
                <a:cs typeface="Trebuchet MS"/>
              </a:rPr>
              <a:t>S</a:t>
            </a:r>
            <a:r>
              <a:rPr sz="7700" spc="-795" dirty="0">
                <a:solidFill>
                  <a:srgbClr val="0A4E7C"/>
                </a:solidFill>
                <a:latin typeface="Trebuchet MS"/>
                <a:cs typeface="Trebuchet MS"/>
              </a:rPr>
              <a:t>E</a:t>
            </a:r>
            <a:r>
              <a:rPr sz="7700" spc="-1205" dirty="0">
                <a:solidFill>
                  <a:srgbClr val="0A4E7C"/>
                </a:solidFill>
                <a:latin typeface="Trebuchet MS"/>
                <a:cs typeface="Trebuchet MS"/>
              </a:rPr>
              <a:t> </a:t>
            </a:r>
            <a:r>
              <a:rPr sz="7700" spc="-1040" dirty="0">
                <a:solidFill>
                  <a:srgbClr val="0A4E7C"/>
                </a:solidFill>
                <a:latin typeface="Trebuchet MS"/>
                <a:cs typeface="Trebuchet MS"/>
              </a:rPr>
              <a:t>L</a:t>
            </a:r>
            <a:r>
              <a:rPr sz="7700" spc="-1590" dirty="0">
                <a:solidFill>
                  <a:srgbClr val="0A4E7C"/>
                </a:solidFill>
                <a:latin typeface="Trebuchet MS"/>
                <a:cs typeface="Trebuchet MS"/>
              </a:rPr>
              <a:t>O</a:t>
            </a:r>
            <a:r>
              <a:rPr sz="7700" spc="-1050" dirty="0">
                <a:solidFill>
                  <a:srgbClr val="0A4E7C"/>
                </a:solidFill>
                <a:latin typeface="Trebuchet MS"/>
                <a:cs typeface="Trebuchet MS"/>
              </a:rPr>
              <a:t>P</a:t>
            </a:r>
            <a:r>
              <a:rPr sz="7700" spc="-1260" dirty="0">
                <a:solidFill>
                  <a:srgbClr val="0A4E7C"/>
                </a:solidFill>
                <a:latin typeface="Trebuchet MS"/>
                <a:cs typeface="Trebuchet MS"/>
              </a:rPr>
              <a:t>E</a:t>
            </a:r>
            <a:r>
              <a:rPr sz="7700" spc="-55" dirty="0">
                <a:solidFill>
                  <a:srgbClr val="0A4E7C"/>
                </a:solidFill>
                <a:latin typeface="Trebuchet MS"/>
                <a:cs typeface="Trebuchet MS"/>
              </a:rPr>
              <a:t>S</a:t>
            </a:r>
            <a:endParaRPr sz="7700">
              <a:latin typeface="Trebuchet MS"/>
              <a:cs typeface="Trebuchet MS"/>
            </a:endParaRPr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7904308"/>
            <a:ext cx="3514724" cy="2382691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4048273" y="8763266"/>
            <a:ext cx="7834630" cy="1524000"/>
            <a:chOff x="4048273" y="8763266"/>
            <a:chExt cx="7834630" cy="1524000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48273" y="8763266"/>
              <a:ext cx="2505074" cy="152373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43649" y="9279734"/>
              <a:ext cx="4438649" cy="828674"/>
            </a:xfrm>
            <a:prstGeom prst="rect">
              <a:avLst/>
            </a:prstGeom>
          </p:spPr>
        </p:pic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50BC38EE-0B90-4E3A-9C18-475DADBBED7C}"/>
              </a:ext>
            </a:extLst>
          </p:cNvPr>
          <p:cNvSpPr txBox="1"/>
          <p:nvPr/>
        </p:nvSpPr>
        <p:spPr>
          <a:xfrm>
            <a:off x="14554200" y="8726321"/>
            <a:ext cx="4527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Vídeo autorizado pela usuária</a:t>
            </a:r>
          </a:p>
        </p:txBody>
      </p:sp>
      <p:pic>
        <p:nvPicPr>
          <p:cNvPr id="17" name="WhatsApp Video 2024-10-25 at 16.18.00">
            <a:hlinkClick r:id="" action="ppaction://media"/>
            <a:extLst>
              <a:ext uri="{FF2B5EF4-FFF2-40B4-BE49-F238E27FC236}">
                <a16:creationId xmlns:a16="http://schemas.microsoft.com/office/drawing/2014/main" id="{90064F43-1CC9-493E-B6D7-105655E3E0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484620" y="1286024"/>
            <a:ext cx="3657600" cy="65833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0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387</TotalTime>
  <Words>353</Words>
  <Application>Microsoft Office PowerPoint</Application>
  <PresentationFormat>Personalizar</PresentationFormat>
  <Paragraphs>56</Paragraphs>
  <Slides>10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7" baseType="lpstr">
      <vt:lpstr>Arial Black</vt:lpstr>
      <vt:lpstr>Calibri</vt:lpstr>
      <vt:lpstr>Lucida Sans Unicode</vt:lpstr>
      <vt:lpstr>Tahoma</vt:lpstr>
      <vt:lpstr>Trebuchet MS</vt:lpstr>
      <vt:lpstr>Verdana</vt:lpstr>
      <vt:lpstr>Office Theme</vt:lpstr>
      <vt:lpstr>Apresentação do PowerPoint</vt:lpstr>
      <vt:lpstr>DADOS DO PROJETO</vt:lpstr>
      <vt:lpstr>Apresentação do PowerPoint</vt:lpstr>
      <vt:lpstr>Apresentação do PowerPoint</vt:lpstr>
      <vt:lpstr>DADOS DO PROJETO</vt:lpstr>
      <vt:lpstr>PARTICIPANTES Usuários do Centro de Atenção  Psicossocial Adulto (CAPS II);</vt:lpstr>
      <vt:lpstr>METODOLOGIA</vt:lpstr>
      <vt:lpstr>DISPOSITIVOS  EDUCACIONAIS</vt:lpstr>
      <vt:lpstr>Apresentação do PowerPoint</vt:lpstr>
      <vt:lpstr>ORGANIZADORES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juntos pela inclusão</dc:title>
  <dc:creator>Yolanda Moreira</dc:creator>
  <cp:keywords>DAGT6-E9BII,BAFE7ZSCoIk</cp:keywords>
  <cp:lastModifiedBy>Karen Baggio</cp:lastModifiedBy>
  <cp:revision>4</cp:revision>
  <dcterms:created xsi:type="dcterms:W3CDTF">2024-10-25T19:09:50Z</dcterms:created>
  <dcterms:modified xsi:type="dcterms:W3CDTF">2024-10-30T18:18:14Z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2024-10-18T00:00:00Z</vt:filetime>
  </property>
  <property fmtid="{D5CDD505-2E9C-101B-9397-08002B2CF9AE}" pid="3" name="Creator">
    <vt:lpwstr>Canva</vt:lpwstr>
  </property>
  <property fmtid="{D5CDD505-2E9C-101B-9397-08002B2CF9AE}" pid="4" name="LastSaved">
    <vt:filetime>2024-10-25T00:00:00Z</vt:filetime>
  </property>
</Properties>
</file>