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2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9302D-0B25-4214-B898-84BD25A92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24D78A-EC13-D25F-602A-66D6EDC86E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96F024D-7BB7-B8E7-FC00-4C701F60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49" t="24789" r="16549" b="21106"/>
          <a:stretch/>
        </p:blipFill>
        <p:spPr>
          <a:xfrm>
            <a:off x="1" y="-1"/>
            <a:ext cx="12192000" cy="613954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E4C2678-FC89-9BC7-DCE4-1957B40238FE}"/>
              </a:ext>
            </a:extLst>
          </p:cNvPr>
          <p:cNvSpPr txBox="1"/>
          <p:nvPr/>
        </p:nvSpPr>
        <p:spPr>
          <a:xfrm>
            <a:off x="6721434" y="522514"/>
            <a:ext cx="51301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702500"/>
                </a:solidFill>
                <a:latin typeface="Bradley Hand ITC" panose="03070402050302030203" pitchFamily="66" charset="0"/>
              </a:rPr>
              <a:t>Projeto TRANSFORMAR CAPS I Esperança</a:t>
            </a:r>
          </a:p>
        </p:txBody>
      </p:sp>
    </p:spTree>
    <p:extLst>
      <p:ext uri="{BB962C8B-B14F-4D97-AF65-F5344CB8AC3E}">
        <p14:creationId xmlns:p14="http://schemas.microsoft.com/office/powerpoint/2010/main" val="82703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56432-9702-792F-4114-7EA5E7595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3170223-BFEF-6105-DA00-824B102E5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639"/>
            <a:ext cx="12192000" cy="6160181"/>
          </a:xfrm>
        </p:spPr>
      </p:pic>
    </p:spTree>
    <p:extLst>
      <p:ext uri="{BB962C8B-B14F-4D97-AF65-F5344CB8AC3E}">
        <p14:creationId xmlns:p14="http://schemas.microsoft.com/office/powerpoint/2010/main" val="211828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2B79C-6614-6056-5128-ED895C7A4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17BEA34-6DE1-FD40-F57C-9FC270B1C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163294"/>
          </a:xfrm>
        </p:spPr>
      </p:pic>
    </p:spTree>
    <p:extLst>
      <p:ext uri="{BB962C8B-B14F-4D97-AF65-F5344CB8AC3E}">
        <p14:creationId xmlns:p14="http://schemas.microsoft.com/office/powerpoint/2010/main" val="2299757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67283-7686-0B56-A6B7-5B6A5C6D7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1CB75C6-18EA-4FD5-5840-8AE647D76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53987"/>
            <a:ext cx="6198919" cy="318555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C7FF8D-B952-CC2C-2AC2-A4F965E7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8919" cy="29539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720CC7E-CD65-A4C3-55A0-37DC0DF70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919" y="0"/>
            <a:ext cx="5993081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8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A7944-7ED1-C1E4-D87F-8270B476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2EA593B-6FFA-C6CC-C104-8B1B539E9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638"/>
            <a:ext cx="12192000" cy="6183932"/>
          </a:xfrm>
        </p:spPr>
      </p:pic>
    </p:spTree>
    <p:extLst>
      <p:ext uri="{BB962C8B-B14F-4D97-AF65-F5344CB8AC3E}">
        <p14:creationId xmlns:p14="http://schemas.microsoft.com/office/powerpoint/2010/main" val="29247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6891D-957D-C2AB-FC46-2B0249D4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E5CFAA9-2FF0-DC31-ACC2-4489E0785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"/>
            <a:ext cx="4144487" cy="615141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DDC52F-E835-4617-BB18-38C444F4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487" y="0"/>
            <a:ext cx="4110347" cy="60534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E994514-6140-F2AE-6B9C-CCC9F1B6B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71" y="1"/>
            <a:ext cx="4023329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82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7815A-ADD2-2953-6FCA-F87E3D19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702500"/>
                </a:solidFill>
                <a:latin typeface="Bradley Hand ITC" panose="03070402050302030203" pitchFamily="66" charset="0"/>
              </a:rPr>
              <a:t>Exposição interna dos trabalhos realizados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5E87E19-2C2E-9CDD-4F62-F50EC7F5F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6490"/>
          <a:stretch/>
        </p:blipFill>
        <p:spPr>
          <a:xfrm>
            <a:off x="0" y="1853754"/>
            <a:ext cx="12192000" cy="4309540"/>
          </a:xfrm>
        </p:spPr>
      </p:pic>
    </p:spTree>
    <p:extLst>
      <p:ext uri="{BB962C8B-B14F-4D97-AF65-F5344CB8AC3E}">
        <p14:creationId xmlns:p14="http://schemas.microsoft.com/office/powerpoint/2010/main" val="1275404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C46E5-1115-2580-17DB-BB87C2A7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5C4680E-3158-EBA1-84B7-C6A81C5B7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933705" cy="3449638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8613A78-32A2-A00E-372F-54D9E4330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704" y="0"/>
            <a:ext cx="6258296" cy="3429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4AED80F-1346-729E-B8E5-C74133C9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893"/>
          <a:stretch/>
        </p:blipFill>
        <p:spPr>
          <a:xfrm>
            <a:off x="0" y="3449638"/>
            <a:ext cx="12192000" cy="26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05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1F450-87B8-9E81-B73F-26A22075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2587F22-4D25-2149-14BD-7D1833FA2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995"/>
          <a:stretch/>
        </p:blipFill>
        <p:spPr>
          <a:xfrm>
            <a:off x="0" y="0"/>
            <a:ext cx="4239491" cy="613954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EA3B56D-3696-32F2-4CF3-AB61433F4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571"/>
          <a:stretch/>
        </p:blipFill>
        <p:spPr>
          <a:xfrm>
            <a:off x="4239492" y="0"/>
            <a:ext cx="4013860" cy="613954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630F3A3-3B3E-548E-CAFC-09091C6B6D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48" b="-1558"/>
          <a:stretch/>
        </p:blipFill>
        <p:spPr>
          <a:xfrm>
            <a:off x="8118385" y="1"/>
            <a:ext cx="4073615" cy="62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10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16878-6118-5101-A486-94136A66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C2057CFF-10D3-7392-A6DF-854DD9F28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10" r="575" b="13379"/>
          <a:stretch/>
        </p:blipFill>
        <p:spPr>
          <a:xfrm>
            <a:off x="0" y="0"/>
            <a:ext cx="12192000" cy="6151417"/>
          </a:xfrm>
        </p:spPr>
      </p:pic>
    </p:spTree>
    <p:extLst>
      <p:ext uri="{BB962C8B-B14F-4D97-AF65-F5344CB8AC3E}">
        <p14:creationId xmlns:p14="http://schemas.microsoft.com/office/powerpoint/2010/main" val="46612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F7C47-53F4-0D27-727D-7B99520B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76CA7CB2-3BAC-9923-5C0D-C805BF333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519"/>
          <a:stretch/>
        </p:blipFill>
        <p:spPr>
          <a:xfrm>
            <a:off x="0" y="0"/>
            <a:ext cx="12192000" cy="6151417"/>
          </a:xfrm>
        </p:spPr>
      </p:pic>
    </p:spTree>
    <p:extLst>
      <p:ext uri="{BB962C8B-B14F-4D97-AF65-F5344CB8AC3E}">
        <p14:creationId xmlns:p14="http://schemas.microsoft.com/office/powerpoint/2010/main" val="97409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2D68D-70E4-0B13-04B0-1D3BF3F7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34391"/>
            <a:ext cx="9603275" cy="1319364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702500"/>
                </a:solidFill>
                <a:latin typeface="Bradley Hand ITC" panose="03070402050302030203" pitchFamily="66" charset="0"/>
              </a:rPr>
              <a:t>Projeto realizado na oficina terapêutica do CAPS I </a:t>
            </a:r>
            <a:r>
              <a:rPr lang="pt-BR" b="1" dirty="0" err="1">
                <a:solidFill>
                  <a:srgbClr val="702500"/>
                </a:solidFill>
                <a:latin typeface="Bradley Hand ITC" panose="03070402050302030203" pitchFamily="66" charset="0"/>
              </a:rPr>
              <a:t>EsPerança</a:t>
            </a:r>
            <a:r>
              <a:rPr lang="pt-BR" b="1" dirty="0">
                <a:solidFill>
                  <a:srgbClr val="702500"/>
                </a:solidFill>
                <a:latin typeface="Bradley Hand ITC" panose="03070402050302030203" pitchFamily="66" charset="0"/>
              </a:rPr>
              <a:t> do município de </a:t>
            </a:r>
            <a:r>
              <a:rPr lang="pt-BR" b="1" dirty="0" err="1">
                <a:solidFill>
                  <a:srgbClr val="702500"/>
                </a:solidFill>
                <a:latin typeface="Bradley Hand ITC" panose="03070402050302030203" pitchFamily="66" charset="0"/>
              </a:rPr>
              <a:t>Simonésia</a:t>
            </a:r>
            <a:r>
              <a:rPr lang="pt-BR" b="1" dirty="0">
                <a:solidFill>
                  <a:srgbClr val="702500"/>
                </a:solidFill>
                <a:latin typeface="Bradley Hand ITC" panose="03070402050302030203" pitchFamily="66" charset="0"/>
              </a:rPr>
              <a:t>/MG.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84B9CCB0-64DA-B1CC-984A-E70222BCB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817" y="2016125"/>
            <a:ext cx="7410202" cy="4087792"/>
          </a:xfrm>
        </p:spPr>
      </p:pic>
    </p:spTree>
    <p:extLst>
      <p:ext uri="{BB962C8B-B14F-4D97-AF65-F5344CB8AC3E}">
        <p14:creationId xmlns:p14="http://schemas.microsoft.com/office/powerpoint/2010/main" val="3319485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7D1D06-32CF-F0EC-EA88-D45DCF6D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61257"/>
            <a:ext cx="9603275" cy="1579418"/>
          </a:xfrm>
        </p:spPr>
        <p:txBody>
          <a:bodyPr>
            <a:noAutofit/>
          </a:bodyPr>
          <a:lstStyle/>
          <a:p>
            <a:pPr algn="ctr"/>
            <a:r>
              <a:rPr lang="pt-BR" sz="2800" b="1" i="0" dirty="0">
                <a:solidFill>
                  <a:srgbClr val="702500"/>
                </a:solidFill>
                <a:effectLst/>
                <a:latin typeface="Bradley Hand ITC" panose="03070402050302030203" pitchFamily="66" charset="0"/>
              </a:rPr>
              <a:t>“O que melhora o atendimento é o contato afetivo de uma pessoa com outra. O que cura é a alegria, o que cura é a falta de preconceito.” Nise da Silveira</a:t>
            </a:r>
            <a:endParaRPr lang="pt-BR" sz="2800" b="1" dirty="0">
              <a:solidFill>
                <a:srgbClr val="7025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6755C1-3EA4-123A-0253-DE30ED47A5DE}"/>
              </a:ext>
            </a:extLst>
          </p:cNvPr>
          <p:cNvSpPr txBox="1"/>
          <p:nvPr/>
        </p:nvSpPr>
        <p:spPr>
          <a:xfrm>
            <a:off x="1817782" y="2826327"/>
            <a:ext cx="8870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rgbClr val="702500"/>
                </a:solidFill>
                <a:latin typeface="Bahnschrift" panose="020B0502040204020203" pitchFamily="34" charset="0"/>
              </a:rPr>
              <a:t>Depoimentos</a:t>
            </a:r>
          </a:p>
        </p:txBody>
      </p:sp>
    </p:spTree>
    <p:extLst>
      <p:ext uri="{BB962C8B-B14F-4D97-AF65-F5344CB8AC3E}">
        <p14:creationId xmlns:p14="http://schemas.microsoft.com/office/powerpoint/2010/main" val="354250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4-11-18 at 13.37.45">
            <a:hlinkClick r:id="" action="ppaction://media"/>
            <a:extLst>
              <a:ext uri="{FF2B5EF4-FFF2-40B4-BE49-F238E27FC236}">
                <a16:creationId xmlns:a16="http://schemas.microsoft.com/office/drawing/2014/main" id="{63BF4D49-61CE-745C-7D2F-0FEB155490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15792"/>
          </a:xfrm>
        </p:spPr>
      </p:pic>
    </p:spTree>
    <p:extLst>
      <p:ext uri="{BB962C8B-B14F-4D97-AF65-F5344CB8AC3E}">
        <p14:creationId xmlns:p14="http://schemas.microsoft.com/office/powerpoint/2010/main" val="164130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1738C-8853-94E3-471E-2565DA35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702500"/>
                </a:solidFill>
                <a:latin typeface="Bradley Hand ITC" panose="03070402050302030203" pitchFamily="66" charset="0"/>
              </a:rPr>
              <a:t>Transformando páginas de revista em expressões de cuidado, inclusão e amor.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588ED16-B50A-0350-F139-37D89C771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" t="10040" r="419" b="10074"/>
          <a:stretch/>
        </p:blipFill>
        <p:spPr>
          <a:xfrm>
            <a:off x="7839430" y="1853754"/>
            <a:ext cx="3215423" cy="419972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E4D2264-B70D-AA1E-48EF-4CB346D32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857" b="8917"/>
          <a:stretch/>
        </p:blipFill>
        <p:spPr>
          <a:xfrm>
            <a:off x="1451579" y="1853755"/>
            <a:ext cx="3215424" cy="419972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B838800-6CA0-FA60-A2AA-5690663CE4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92" r="1743" b="15325"/>
          <a:stretch/>
        </p:blipFill>
        <p:spPr>
          <a:xfrm>
            <a:off x="4309575" y="1853754"/>
            <a:ext cx="3492513" cy="41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85F26-663A-D629-CF7C-3971C87C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702500"/>
                </a:solidFill>
                <a:latin typeface="Bradley Hand ITC" panose="03070402050302030203" pitchFamily="66" charset="0"/>
              </a:rPr>
              <a:t>Transformando páginas de revista em expressões de cuidado, inclusão e amor.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D673178-8B47-F5D3-8257-8F7B057C6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853753"/>
            <a:ext cx="3025418" cy="428578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DB33F2-7699-96F1-A433-0F2A508F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104" y="1853752"/>
            <a:ext cx="3431112" cy="42857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EF665B-CC90-02F0-150F-8BFAFFC5E7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918" b="4242"/>
          <a:stretch/>
        </p:blipFill>
        <p:spPr>
          <a:xfrm>
            <a:off x="7885216" y="1853751"/>
            <a:ext cx="3431112" cy="42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14E67-9A55-1C53-1232-73114B9A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D1783887-01AF-4F5C-75C0-979C8008A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332351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607FC-F4C1-8776-DAD6-9C5C0CC0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27C9638-2974-8F6A-8456-8A99DD060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573"/>
          <a:stretch/>
        </p:blipFill>
        <p:spPr>
          <a:xfrm>
            <a:off x="-1" y="0"/>
            <a:ext cx="4203865" cy="615141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47D1A9C-28FF-9F3F-5234-97363623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2" r="5154" b="4162"/>
          <a:stretch/>
        </p:blipFill>
        <p:spPr>
          <a:xfrm>
            <a:off x="4203864" y="0"/>
            <a:ext cx="4049487" cy="61514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728BB67-A2F2-7BDA-840F-D85C5B3F90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70" t="3463" r="6441" b="6839"/>
          <a:stretch/>
        </p:blipFill>
        <p:spPr>
          <a:xfrm>
            <a:off x="8253351" y="0"/>
            <a:ext cx="4025735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FDF8D-5037-3EAD-D1C1-28F357E5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0A52827-2F0B-6D0F-84C2-537D48297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1418"/>
          </a:xfrm>
        </p:spPr>
      </p:pic>
    </p:spTree>
    <p:extLst>
      <p:ext uri="{BB962C8B-B14F-4D97-AF65-F5344CB8AC3E}">
        <p14:creationId xmlns:p14="http://schemas.microsoft.com/office/powerpoint/2010/main" val="712226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55CA9-3656-4EC0-7BE0-CF1E0C89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5E4FEE-F657-CE60-B283-9ECDBC97A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434508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FAA62-40A4-485A-D5EC-C0F9F854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A7E7579-CF48-59C0-8520-8F8A18912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63293"/>
          </a:xfrm>
        </p:spPr>
      </p:pic>
    </p:spTree>
    <p:extLst>
      <p:ext uri="{BB962C8B-B14F-4D97-AF65-F5344CB8AC3E}">
        <p14:creationId xmlns:p14="http://schemas.microsoft.com/office/powerpoint/2010/main" val="334607419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80</TotalTime>
  <Words>88</Words>
  <Application>Microsoft Office PowerPoint</Application>
  <PresentationFormat>Widescreen</PresentationFormat>
  <Paragraphs>7</Paragraphs>
  <Slides>21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Bahnschrift</vt:lpstr>
      <vt:lpstr>Bradley Hand ITC</vt:lpstr>
      <vt:lpstr>Gill Sans MT</vt:lpstr>
      <vt:lpstr>Galeria</vt:lpstr>
      <vt:lpstr>Apresentação do PowerPoint</vt:lpstr>
      <vt:lpstr>Projeto realizado na oficina terapêutica do CAPS I EsPerança do município de Simonésia/MG.</vt:lpstr>
      <vt:lpstr>Transformando páginas de revista em expressões de cuidado, inclusão e amor.</vt:lpstr>
      <vt:lpstr>Transformando páginas de revista em expressões de cuidado, inclusão e amor.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Exposição interna dos trabalhos realizados</vt:lpstr>
      <vt:lpstr>Apresentação do PowerPoint</vt:lpstr>
      <vt:lpstr>Apresentação do PowerPoint</vt:lpstr>
      <vt:lpstr>Apresentação do PowerPoint</vt:lpstr>
      <vt:lpstr>Apresentação do PowerPoint</vt:lpstr>
      <vt:lpstr>“O que melhora o atendimento é o contato afetivo de uma pessoa com outra. O que cura é a alegria, o que cura é a falta de preconceito.” Nise da Silveira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4</cp:revision>
  <dcterms:created xsi:type="dcterms:W3CDTF">2024-11-18T16:59:27Z</dcterms:created>
  <dcterms:modified xsi:type="dcterms:W3CDTF">2024-11-18T18:20:17Z</dcterms:modified>
</cp:coreProperties>
</file>