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sldIdLst>
    <p:sldId id="257" r:id="rId2"/>
    <p:sldId id="263" r:id="rId3"/>
    <p:sldId id="260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88A004-8DB6-F563-C302-497F7E14A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6BC301-42CE-58FC-95F9-4E3D3CB1C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27ACDD-4A29-C5E4-4028-E109EBE9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B0CAAA-6CBD-0371-5F3E-6F227A356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8C9BF3-B8C3-1F26-A176-66EE871E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6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CF9E2-5F4A-E25D-BD8F-34A3FAB1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BD518C6-57DF-B9B9-1103-FF4D10FC9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25E540-97D6-0B15-74D9-17DA9177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8426F5-58B9-0C69-145B-ACE71137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585F56-59FB-2FB3-23CE-4B8FEDE9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0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8D8783-986B-E84D-B24A-CDBBE306E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F294788-70C5-709A-9F30-62B10DD9F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8E5E50-CD1F-638B-9633-000247CF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1D4B7B-2665-2B09-CFF2-B12D069B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682C62-9EF6-4223-F5E6-74CECAAE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0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5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4E6169-1985-9D56-0CA7-CEB2C68B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C257B2-6C93-FB5B-5E01-B7A6AB84F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BA5934-F1EA-CE12-1F53-7D955F6C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3E3164-9BEB-E5A9-DAC5-A9EA884B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F42264-8033-832A-44CA-29189490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9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122FF-BB7C-B99A-D4E2-5A6BB773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12F2DC-341D-5DFB-B2FF-328F45D39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A3FB38-8BC4-4C62-5855-3C499D63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68E803-C14D-7E53-2DD8-8C50C7CC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BCCE4C-091E-2496-0816-3A2D0541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7051E-7B83-1DB5-4EBF-F468E3B1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118274-EAA3-98C6-F954-2F53E01F9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1BB0BE-DBCB-6DED-712A-2874535A7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5178A2-4C5B-E536-6DB6-D5E5E94E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363EF6-8E2C-CE6D-8A2F-EA9D8671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99C61C-0E03-65D3-AB97-578F81AB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9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D0AC3-D319-9D46-3818-75DEA91C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96002B-8A02-905F-451B-392ED8920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986CFB-41B3-B168-A7B5-025381F9E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47F2E19-08F1-D227-FD17-A9A4A8164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FFAB92-0760-E554-D484-B3ADB781B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BE434B-FBD9-FA1D-F348-8E8A53D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FDE0F65-09EF-EF2E-9125-705D8A00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2334E59-DF7F-D35A-1993-A34E5CFE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502CD-8F62-7847-D0D7-134A152B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41A2CA0-5E74-E417-9A4B-AB9A6762C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D5B4C7-E20A-FA17-2480-E37DB562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359C71-4D3D-3AAD-B643-D630289CA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4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6AEFB39-5C2B-A713-9AF4-158BE043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AC5B6C3-AD83-E0FE-A1EB-C7AC54F5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A1E613-2B50-DACC-3D29-02B5015E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9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E1C64-018F-4136-F252-C8E0A7F5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E384EA-3EFB-2CDE-E71B-CEC471EAA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16C2AB-281C-D7C7-2728-38851D232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D199CA-DA48-F781-DD64-EB0DDFEB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4B4054-B6C0-49B2-3832-1907E66D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34C1A4-5CEC-881F-1C98-D9196C23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8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0E2F1-9E78-2955-AEA9-D2DCED67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CEE5B5C-42FD-CD00-C512-DEC52B0CD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77AF61A-D007-31CA-B8D4-C72EC25C8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0271EE-7D05-C77E-D1E8-8CF7C50A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666BD-FC8A-C28B-2286-9CC61627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CF38A5-02F3-3116-300A-17A2CBEF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2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BF53F3-C5D0-8271-4C1A-6FC1FF1D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E7F459-4D54-DB4B-CEF8-EFD1BBC33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1B0C5A-0C28-A0B9-A0B9-61DA0F0A4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11/18/2024</a:t>
            </a:fld>
            <a:endParaRPr lang="en-US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46D4E3-DC3F-7BBD-4A6B-9D6FEDDEF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3F25C5-4F06-D1E6-F711-31CAF6A0F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66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:a16="http://schemas.microsoft.com/office/drawing/2014/main" id="{AB2B73B3-09B1-E1D5-3170-227AA037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61" r="418" b="-2"/>
          <a:stretch/>
        </p:blipFill>
        <p:spPr>
          <a:xfrm>
            <a:off x="20" y="11"/>
            <a:ext cx="5777325" cy="3428990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470BE34B-91E5-5B5D-29EA-DB2ADE20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9534"/>
          <a:stretch/>
        </p:blipFill>
        <p:spPr>
          <a:xfrm>
            <a:off x="6303818" y="0"/>
            <a:ext cx="5888175" cy="3428990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572A7C-63C3-4558-3C80-E337B7DA2E67}"/>
              </a:ext>
            </a:extLst>
          </p:cNvPr>
          <p:cNvSpPr txBox="1"/>
          <p:nvPr/>
        </p:nvSpPr>
        <p:spPr>
          <a:xfrm>
            <a:off x="240506" y="3576918"/>
            <a:ext cx="11951474" cy="3160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CAPS FLUVIAL</a:t>
            </a:r>
          </a:p>
          <a:p>
            <a:pPr algn="ctr">
              <a:lnSpc>
                <a:spcPct val="170000"/>
              </a:lnSpc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SAÚDE MENTAL NOS RIOS DE NOSSA CIDADE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Me. RACHEL DE S. DIAS -COORDENADORA DE SAÚDE MENTAL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0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Água com prédios ao fundo&#10;&#10;Descrição gerada automaticamente com confiança média">
            <a:extLst>
              <a:ext uri="{FF2B5EF4-FFF2-40B4-BE49-F238E27FC236}">
                <a16:creationId xmlns:a16="http://schemas.microsoft.com/office/drawing/2014/main" id="{74451BC3-1ED9-B4E8-1477-4464531F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8D630B4F-7EB5-B30F-5FBD-B2B4F67E8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5A7D45EB-BF7B-ED33-BAB4-C92215E14E5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0216" y="5082309"/>
            <a:ext cx="8756073" cy="16557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159.080 habitantes</a:t>
            </a:r>
          </a:p>
          <a:p>
            <a:r>
              <a:rPr lang="pt-BR" dirty="0">
                <a:solidFill>
                  <a:schemeClr val="bg1"/>
                </a:solidFill>
              </a:rPr>
              <a:t>72 Ilhas </a:t>
            </a:r>
          </a:p>
        </p:txBody>
      </p:sp>
    </p:spTree>
    <p:extLst>
      <p:ext uri="{BB962C8B-B14F-4D97-AF65-F5344CB8AC3E}">
        <p14:creationId xmlns:p14="http://schemas.microsoft.com/office/powerpoint/2010/main" val="4071678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5E7817-12FF-8F3C-CC16-FC8E5EED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54" r="8368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2ACED8-911B-170D-377A-0B60F6C5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64" r="28475" b="-1"/>
          <a:stretch/>
        </p:blipFill>
        <p:spPr>
          <a:xfrm>
            <a:off x="6096000" y="2930259"/>
            <a:ext cx="6096000" cy="39277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B22A0E3-1EBB-378F-D339-6DD2923D6390}"/>
              </a:ext>
            </a:extLst>
          </p:cNvPr>
          <p:cNvSpPr txBox="1"/>
          <p:nvPr/>
        </p:nvSpPr>
        <p:spPr>
          <a:xfrm>
            <a:off x="6497782" y="557189"/>
            <a:ext cx="53724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UBS ATINGE</a:t>
            </a:r>
          </a:p>
          <a:p>
            <a:pPr algn="ctr"/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RIOS </a:t>
            </a: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COMUNIDADES</a:t>
            </a:r>
          </a:p>
          <a:p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Atendimentos </a:t>
            </a:r>
            <a:r>
              <a:rPr lang="pt-B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até junho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2024</a:t>
            </a:r>
          </a:p>
        </p:txBody>
      </p:sp>
    </p:spTree>
    <p:extLst>
      <p:ext uri="{BB962C8B-B14F-4D97-AF65-F5344CB8AC3E}">
        <p14:creationId xmlns:p14="http://schemas.microsoft.com/office/powerpoint/2010/main" val="294032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ulher sentada em cadeira de madeira&#10;&#10;Descrição gerada automaticamente com confiança média">
            <a:extLst>
              <a:ext uri="{FF2B5EF4-FFF2-40B4-BE49-F238E27FC236}">
                <a16:creationId xmlns:a16="http://schemas.microsoft.com/office/drawing/2014/main" id="{3451B91A-D333-2924-8AC8-55E4568973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53" r="-1" b="19723"/>
          <a:stretch/>
        </p:blipFill>
        <p:spPr>
          <a:xfrm>
            <a:off x="320044" y="320038"/>
            <a:ext cx="4570678" cy="4128360"/>
          </a:xfrm>
          <a:prstGeom prst="rect">
            <a:avLst/>
          </a:prstGeom>
        </p:spPr>
      </p:pic>
      <p:pic>
        <p:nvPicPr>
          <p:cNvPr id="4" name="Imagem 3" descr="Homem ao lado de barco na água&#10;&#10;Descrição gerada automaticamente com confiança média">
            <a:extLst>
              <a:ext uri="{FF2B5EF4-FFF2-40B4-BE49-F238E27FC236}">
                <a16:creationId xmlns:a16="http://schemas.microsoft.com/office/drawing/2014/main" id="{479E8B85-AEBF-7C1A-C938-38271E0B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9" r="24247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5" name="Imagem 4" descr="Pessoas na frente de uma geladeira com a porta aberta&#10;&#10;Descrição gerada automaticamente com confiança baixa">
            <a:extLst>
              <a:ext uri="{FF2B5EF4-FFF2-40B4-BE49-F238E27FC236}">
                <a16:creationId xmlns:a16="http://schemas.microsoft.com/office/drawing/2014/main" id="{4ABE612B-6633-79F2-9BAA-EA7E8BA50B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914" r="3" b="10169"/>
          <a:stretch/>
        </p:blipFill>
        <p:spPr>
          <a:xfrm>
            <a:off x="320044" y="4540159"/>
            <a:ext cx="2249424" cy="1760648"/>
          </a:xfrm>
          <a:prstGeom prst="rect">
            <a:avLst/>
          </a:prstGeom>
        </p:spPr>
      </p:pic>
      <p:pic>
        <p:nvPicPr>
          <p:cNvPr id="7" name="Imagem 6" descr="Barco na água&#10;&#10;Descrição gerada automaticamente">
            <a:extLst>
              <a:ext uri="{FF2B5EF4-FFF2-40B4-BE49-F238E27FC236}">
                <a16:creationId xmlns:a16="http://schemas.microsoft.com/office/drawing/2014/main" id="{0447C1B9-28EB-47B8-94D8-3461B55BD2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136" r="4" b="24182"/>
          <a:stretch/>
        </p:blipFill>
        <p:spPr>
          <a:xfrm>
            <a:off x="2645048" y="4540159"/>
            <a:ext cx="4572626" cy="176064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720A5F7-0976-F89F-D06D-1B00FEF55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676" y="184470"/>
            <a:ext cx="5162552" cy="611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3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2083845-17DD-5AF2-E44B-73E0FCF2D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4C0D84A-2E87-44A0-A79F-FDDB0DF4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49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36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construção de um serviço de saúde no mental no território das águas de um município amazônico</dc:title>
  <dc:creator>LENOVO</dc:creator>
  <cp:lastModifiedBy>Rachel de Siqueira Dias Dias</cp:lastModifiedBy>
  <cp:revision>9</cp:revision>
  <dcterms:created xsi:type="dcterms:W3CDTF">2023-08-27T13:53:06Z</dcterms:created>
  <dcterms:modified xsi:type="dcterms:W3CDTF">2024-11-19T00:52:30Z</dcterms:modified>
</cp:coreProperties>
</file>