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73810-EC70-4384-9B26-285C148D1C82}" type="datetimeFigureOut">
              <a:rPr lang="pt-BR" smtClean="0"/>
              <a:t>18/11/2024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0B77962-88DF-457D-85CE-4B4D25CDBF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7490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73810-EC70-4384-9B26-285C148D1C82}" type="datetimeFigureOut">
              <a:rPr lang="pt-BR" smtClean="0"/>
              <a:t>18/11/2024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0B77962-88DF-457D-85CE-4B4D25CDBF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714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73810-EC70-4384-9B26-285C148D1C82}" type="datetimeFigureOut">
              <a:rPr lang="pt-BR" smtClean="0"/>
              <a:t>18/11/2024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0B77962-88DF-457D-85CE-4B4D25CDBF89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63188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73810-EC70-4384-9B26-285C148D1C82}" type="datetimeFigureOut">
              <a:rPr lang="pt-BR" smtClean="0"/>
              <a:t>18/11/2024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0B77962-88DF-457D-85CE-4B4D25CDBF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80121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73810-EC70-4384-9B26-285C148D1C82}" type="datetimeFigureOut">
              <a:rPr lang="pt-BR" smtClean="0"/>
              <a:t>18/11/2024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0B77962-88DF-457D-85CE-4B4D25CDBF89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594119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73810-EC70-4384-9B26-285C148D1C82}" type="datetimeFigureOut">
              <a:rPr lang="pt-BR" smtClean="0"/>
              <a:t>18/11/2024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0B77962-88DF-457D-85CE-4B4D25CDBF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74588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73810-EC70-4384-9B26-285C148D1C82}" type="datetimeFigureOut">
              <a:rPr lang="pt-BR" smtClean="0"/>
              <a:t>18/11/2024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7962-88DF-457D-85CE-4B4D25CDBF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42630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73810-EC70-4384-9B26-285C148D1C82}" type="datetimeFigureOut">
              <a:rPr lang="pt-BR" smtClean="0"/>
              <a:t>18/11/2024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7962-88DF-457D-85CE-4B4D25CDBF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7658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73810-EC70-4384-9B26-285C148D1C82}" type="datetimeFigureOut">
              <a:rPr lang="pt-BR" smtClean="0"/>
              <a:t>18/11/2024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7962-88DF-457D-85CE-4B4D25CDBF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0631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73810-EC70-4384-9B26-285C148D1C82}" type="datetimeFigureOut">
              <a:rPr lang="pt-BR" smtClean="0"/>
              <a:t>18/11/2024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0B77962-88DF-457D-85CE-4B4D25CDBF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7059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73810-EC70-4384-9B26-285C148D1C82}" type="datetimeFigureOut">
              <a:rPr lang="pt-BR" smtClean="0"/>
              <a:t>18/11/2024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0B77962-88DF-457D-85CE-4B4D25CDBF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5432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73810-EC70-4384-9B26-285C148D1C82}" type="datetimeFigureOut">
              <a:rPr lang="pt-BR" smtClean="0"/>
              <a:t>18/11/2024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0B77962-88DF-457D-85CE-4B4D25CDBF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9038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73810-EC70-4384-9B26-285C148D1C82}" type="datetimeFigureOut">
              <a:rPr lang="pt-BR" smtClean="0"/>
              <a:t>18/11/2024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7962-88DF-457D-85CE-4B4D25CDBF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8316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73810-EC70-4384-9B26-285C148D1C82}" type="datetimeFigureOut">
              <a:rPr lang="pt-BR" smtClean="0"/>
              <a:t>18/11/2024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7962-88DF-457D-85CE-4B4D25CDBF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4667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73810-EC70-4384-9B26-285C148D1C82}" type="datetimeFigureOut">
              <a:rPr lang="pt-BR" smtClean="0"/>
              <a:t>18/11/2024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7962-88DF-457D-85CE-4B4D25CDBF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401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73810-EC70-4384-9B26-285C148D1C82}" type="datetimeFigureOut">
              <a:rPr lang="pt-BR" smtClean="0"/>
              <a:t>18/11/2024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0B77962-88DF-457D-85CE-4B4D25CDBF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79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73810-EC70-4384-9B26-285C148D1C82}" type="datetimeFigureOut">
              <a:rPr lang="pt-BR" smtClean="0"/>
              <a:t>18/11/2024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0B77962-88DF-457D-85CE-4B4D25CDBF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1541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E9D172-A638-FDD5-6080-056BEDCC0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8305"/>
            <a:ext cx="9144000" cy="3083877"/>
          </a:xfrm>
        </p:spPr>
        <p:txBody>
          <a:bodyPr>
            <a:normAutofit/>
          </a:bodyPr>
          <a:lstStyle/>
          <a:p>
            <a:pPr algn="ctr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Farmácia Solidária: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Uma experiência exitosa no CAPS i de Canindé -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617BC44-5FD6-2DF6-E359-6E59CD82CA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4907756"/>
            <a:ext cx="4572000" cy="1655762"/>
          </a:xfrm>
        </p:spPr>
        <p:txBody>
          <a:bodyPr/>
          <a:lstStyle/>
          <a:p>
            <a:pPr algn="l"/>
            <a:r>
              <a:rPr lang="pt-B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Autora: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Elânia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Cristina A. Vasconcelos. </a:t>
            </a:r>
          </a:p>
          <a:p>
            <a:pPr algn="l"/>
            <a:r>
              <a:rPr lang="pt-BR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Co-autores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pt-B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Nei de  Alcântara Araújo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Eliomara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Monteiro da Silva, Francisca Larissa R. de Almeida, Gregory Antony A. de Freire, Iana Sampaio da Silva.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55115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3F6E12-05B8-0DA6-C345-6FB1E923B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FARMÁCIA SOLIDÁRIA</a:t>
            </a:r>
          </a:p>
        </p:txBody>
      </p:sp>
      <p:pic>
        <p:nvPicPr>
          <p:cNvPr id="4" name="Espaço Reservado para Conteúdo 3">
            <a:extLst>
              <a:ext uri="{FF2B5EF4-FFF2-40B4-BE49-F238E27FC236}">
                <a16:creationId xmlns:a16="http://schemas.microsoft.com/office/drawing/2014/main" id="{9636DEAA-B02F-96F7-05C4-FFD0E5739E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52" r="15397" b="1905"/>
          <a:stretch/>
        </p:blipFill>
        <p:spPr>
          <a:xfrm>
            <a:off x="2592925" y="1743442"/>
            <a:ext cx="3174828" cy="4351338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04C5A6D0-717C-F834-B97A-90FDAC88BC5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60" r="13175" b="2063"/>
          <a:stretch/>
        </p:blipFill>
        <p:spPr>
          <a:xfrm>
            <a:off x="5767754" y="1743443"/>
            <a:ext cx="5401994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229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045F21-4F34-0848-A75F-132D4075F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RESUMO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5567426-0AB6-5A0B-FFC3-B9D3DAD884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Farmácia Solidária tem a intenção de contribuir com a comunidade no acesso a fármacos que não são fornecidos pelo SUS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colaborando com o seu tratamento e gerando uma diminuição do descarte incorreto de medicamentos, proporcionando economia para o usuário que necessita, mas, muitas vezes não tem condições, especialmente medicação de alto e ainda fomentando a proteção do meio ambiente.</a:t>
            </a:r>
          </a:p>
        </p:txBody>
      </p:sp>
    </p:spTree>
    <p:extLst>
      <p:ext uri="{BB962C8B-B14F-4D97-AF65-F5344CB8AC3E}">
        <p14:creationId xmlns:p14="http://schemas.microsoft.com/office/powerpoint/2010/main" val="1781937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C0DB62-05E5-C845-4739-CE8918C31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APRESENTAÇÃO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74AC30F-7745-1CEE-162C-1728D48345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implantação da Farmácia Solidária partiu da coordenação da unidade em conjunto com o serviço social, que após a observância de demandas reprimidas de pacientes que fazem uso de medicação de alto custo, chamou a atenção e surgiu a ideia, contando com a participação da equipe multiprofissional, foi realizada uma campanha nas redes sociais explicando que estaríamos executando um projeto, onde arrecadaríamos  doação de medicamentos ociosos, para em seguida distribuir à comunidade local.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80825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CA0A54-5064-1534-A2F5-3C2E32688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METODOLOGIA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67C468F-0304-8C2C-B54D-01258CE537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projeto recebe doações dentro do prazo de validade vindos da população em geral, de pacientes e de médicos parceiros, da iniciativa privada em saúde que os distribui gratuitamente aos usuários que procuram sob supervisão técnica, com rigoroso controle de qualidade e observância dos prazos e protocolos de prescrição.</a:t>
            </a:r>
          </a:p>
        </p:txBody>
      </p:sp>
    </p:spTree>
    <p:extLst>
      <p:ext uri="{BB962C8B-B14F-4D97-AF65-F5344CB8AC3E}">
        <p14:creationId xmlns:p14="http://schemas.microsoft.com/office/powerpoint/2010/main" val="1545340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917E5C-6EE5-040B-A564-416A86489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RESULTADOS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5E2B029-8478-1746-C095-488BDD5E44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Farmácia Solidária foi criada em janeiro de 2023, e desde a sua abertura em fevereiro de 2024, foram atendidos um número significativo de pacientes, dispensados milhares comprimidos. </a:t>
            </a:r>
          </a:p>
          <a:p>
            <a:pPr marL="0" indent="0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mais procurados e dispensados foram de 60% medicamentos para tratamento de transtornos mentais, 30% transtornos neurológicos e 10% para hipertensão, além de anticoncepcionais, suplementos vitamínicos, pomadas e outros.</a:t>
            </a:r>
          </a:p>
          <a:p>
            <a:pPr marL="0" indent="0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mudança na rotina promoveu uma ampla rede de atores sociais na divulgação e captação dos produtos, fomentou a interatividade socioassistencial, além de garantir tratamento efetivo de centenas de pessoas que muitas vezes guardavam a receita de sua medicação por falta de condições para comprar.</a:t>
            </a:r>
          </a:p>
        </p:txBody>
      </p:sp>
    </p:spTree>
    <p:extLst>
      <p:ext uri="{BB962C8B-B14F-4D97-AF65-F5344CB8AC3E}">
        <p14:creationId xmlns:p14="http://schemas.microsoft.com/office/powerpoint/2010/main" val="3486857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339760-78DE-657E-8209-1B235ACC2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CONCLUSÃO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93CA6C4-2E7B-FF63-2DAA-99F150560A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Nossos principais parceiros são médicos de unidades de saúde pública e privada, representantes comerciais de laboratórios, pacientes que dispunham de medicamentos mas que não mais fazem uso, as mídias locais, como rádios e blogs de notícias, os profissionais do serviço e a comunidade em geral.</a:t>
            </a:r>
          </a:p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conclusão é que o projeto tem impacto social positivo na rede de atenção psicossocial, podendo servir de incentivo para que outras unidades possam criar, como fez recentemente o CAPS II aqui da nossa cidade, criando a sua Farmácia Solidária e promovendo benefícios para usuários do SUS.</a:t>
            </a:r>
          </a:p>
        </p:txBody>
      </p:sp>
    </p:spTree>
    <p:extLst>
      <p:ext uri="{BB962C8B-B14F-4D97-AF65-F5344CB8AC3E}">
        <p14:creationId xmlns:p14="http://schemas.microsoft.com/office/powerpoint/2010/main" val="1169236031"/>
      </p:ext>
    </p:extLst>
  </p:cSld>
  <p:clrMapOvr>
    <a:masterClrMapping/>
  </p:clrMapOvr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37</TotalTime>
  <Words>477</Words>
  <Application>Microsoft Office PowerPoint</Application>
  <PresentationFormat>Widescreen</PresentationFormat>
  <Paragraphs>17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Times New Roman</vt:lpstr>
      <vt:lpstr>Wingdings 3</vt:lpstr>
      <vt:lpstr>Cacho</vt:lpstr>
      <vt:lpstr>Farmácia Solidária: Uma experiência exitosa no CAPS i de Canindé - Ce</vt:lpstr>
      <vt:lpstr>FARMÁCIA SOLIDÁRIA</vt:lpstr>
      <vt:lpstr>RESUMO</vt:lpstr>
      <vt:lpstr>APRESENTAÇÃO</vt:lpstr>
      <vt:lpstr>METODOLOGIA</vt:lpstr>
      <vt:lpstr>RESULTADOS</vt:lpstr>
      <vt:lpstr>CONCLUSÃO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NEI DE ALCÂNTARA ARAÚJO</dc:creator>
  <cp:lastModifiedBy>NEI DE ALCÂNTARA ARAÚJO</cp:lastModifiedBy>
  <cp:revision>1</cp:revision>
  <dcterms:created xsi:type="dcterms:W3CDTF">2024-11-19T13:02:02Z</dcterms:created>
  <dcterms:modified xsi:type="dcterms:W3CDTF">2024-11-19T13:39:57Z</dcterms:modified>
</cp:coreProperties>
</file>