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essa Cunha" userId="a257d8b88ec7a1db" providerId="LiveId" clId="{9595E9CA-776C-4949-AE59-5D0F4147917B}"/>
    <pc:docChg chg="modSld">
      <pc:chgData name="Evanessa Cunha" userId="a257d8b88ec7a1db" providerId="LiveId" clId="{9595E9CA-776C-4949-AE59-5D0F4147917B}" dt="2024-11-19T20:10:57.678" v="8" actId="14100"/>
      <pc:docMkLst>
        <pc:docMk/>
      </pc:docMkLst>
      <pc:sldChg chg="modSp mod">
        <pc:chgData name="Evanessa Cunha" userId="a257d8b88ec7a1db" providerId="LiveId" clId="{9595E9CA-776C-4949-AE59-5D0F4147917B}" dt="2024-11-19T20:09:36.573" v="1" actId="14100"/>
        <pc:sldMkLst>
          <pc:docMk/>
          <pc:sldMk cId="3481746197" sldId="257"/>
        </pc:sldMkLst>
        <pc:picChg chg="mod">
          <ac:chgData name="Evanessa Cunha" userId="a257d8b88ec7a1db" providerId="LiveId" clId="{9595E9CA-776C-4949-AE59-5D0F4147917B}" dt="2024-11-19T20:09:36.573" v="1" actId="14100"/>
          <ac:picMkLst>
            <pc:docMk/>
            <pc:sldMk cId="3481746197" sldId="257"/>
            <ac:picMk id="5" creationId="{0BE0AD57-34CA-B8A3-1439-9F9D7315B4E4}"/>
          </ac:picMkLst>
        </pc:picChg>
      </pc:sldChg>
      <pc:sldChg chg="modSp mod">
        <pc:chgData name="Evanessa Cunha" userId="a257d8b88ec7a1db" providerId="LiveId" clId="{9595E9CA-776C-4949-AE59-5D0F4147917B}" dt="2024-11-19T20:10:36.724" v="5" actId="14100"/>
        <pc:sldMkLst>
          <pc:docMk/>
          <pc:sldMk cId="3985027530" sldId="259"/>
        </pc:sldMkLst>
        <pc:picChg chg="mod">
          <ac:chgData name="Evanessa Cunha" userId="a257d8b88ec7a1db" providerId="LiveId" clId="{9595E9CA-776C-4949-AE59-5D0F4147917B}" dt="2024-11-19T20:10:36.724" v="5" actId="14100"/>
          <ac:picMkLst>
            <pc:docMk/>
            <pc:sldMk cId="3985027530" sldId="259"/>
            <ac:picMk id="5" creationId="{33EA267C-3B7C-7694-5C8E-89ABD13F9EBC}"/>
          </ac:picMkLst>
        </pc:picChg>
      </pc:sldChg>
      <pc:sldChg chg="modSp mod">
        <pc:chgData name="Evanessa Cunha" userId="a257d8b88ec7a1db" providerId="LiveId" clId="{9595E9CA-776C-4949-AE59-5D0F4147917B}" dt="2024-11-19T20:10:57.678" v="8" actId="14100"/>
        <pc:sldMkLst>
          <pc:docMk/>
          <pc:sldMk cId="3621501190" sldId="260"/>
        </pc:sldMkLst>
        <pc:picChg chg="mod">
          <ac:chgData name="Evanessa Cunha" userId="a257d8b88ec7a1db" providerId="LiveId" clId="{9595E9CA-776C-4949-AE59-5D0F4147917B}" dt="2024-11-19T20:10:57.678" v="8" actId="14100"/>
          <ac:picMkLst>
            <pc:docMk/>
            <pc:sldMk cId="3621501190" sldId="260"/>
            <ac:picMk id="5" creationId="{4C0A83FB-0AEB-A400-0517-4F0E9DB1D23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6C91C-C3D1-372F-9231-E87A8F140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FE532D-ACDF-5088-23A8-79E0ED49C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A288CE-8E71-DC37-61B9-C166B5C9A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B37127-EE9F-766C-A932-C869348A2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34BB51-F70A-1D78-DF9C-49E169FA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78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878C7D-1026-94FC-0BAD-69E65DBD4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77C44AE-B6B5-DB1D-AF49-280451304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152060-677F-19B4-FCB0-CB38B106E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C71CE5-CB1D-9081-A462-552895337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D6FB8A-AB23-040C-8B14-3F54710F3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519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2599EF-6B03-AFF9-7B38-9BB2F35078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0C6E756-BB6D-83BA-12A1-4903D9A97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0469D8-A06A-CA47-4CD5-5A564952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0B7796-B3F6-179B-4FAB-9B904E322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863430-0BEA-D5A6-A390-66932045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43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F7069C-2F1D-3E1D-5C88-740829820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E8074C-6397-CF47-F8B2-BCD7BB4A4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AAC706-6796-29D7-2BDB-106FA3892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F7951D-1DD3-1BE5-6097-DBE3CD788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4AF654-250C-6419-B095-85EE9396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87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CC01AE-A2FC-C7E8-150D-F321074F8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B94F64-090E-9BBA-BD96-F7145D8FD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04C56F-A5A0-1EB1-F766-89EC5EBB1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D89B07-67B4-9F02-2DBF-8B2ED0E1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FD760D-5F98-876C-415B-7C521D348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039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B3348-655E-6EA4-0295-B1F52DE11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5E65A6-109E-32BB-AC11-C1F5676B5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D80B4EC-3F81-6226-65C5-A361308A0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F72F739-5B2E-7B3A-C7B7-EFBA570DA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28BF1A-9917-FDD8-0334-F0B6EC82E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577E4D7-F7F0-58C7-7344-CC93DB98A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72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82830E-A111-62F1-6292-963F000AE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4640AEF-7130-035E-75B9-92D4B33DB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36ADA00-51FE-879A-EF7F-EC9199993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7181445-E425-969B-A9DC-88D576072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469F149-07CA-D903-EEF3-3CF049FBB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60018D0-8B96-9C08-3C6A-3956CBC75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91D81E6-0026-1972-C5A8-66268AB4A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DF4A141-E2DD-1098-A7A2-C080504E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96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55CCF-8792-C117-B1D0-2D00514A1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A3CC7D7-4FA6-527A-0D73-EF49C04B9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DF9C55A-C000-9951-00C3-8D6DD70CA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F888CFB-3329-F236-76AF-F054AF51E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60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F3D6E8E-7F1E-D918-C8F4-8194FA773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DFE983B-E3A9-FF91-1FBE-F603B375D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A13816D-19E2-3A30-BFA8-8E3F5FC08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90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5114B-1BC3-22C4-68AC-F1AD8532B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E776F1-22F6-497F-61E3-5FDA488B8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7054A5D-AA31-796E-8DAF-5B561EB41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3E607B4-67A6-38E6-3978-44CC411F6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39414F-1805-9DB6-F7E3-75F312DD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1A9614-9203-526A-C4FC-647871CD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364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8E8E9-9AA1-6C3A-DE24-3FF8ACB18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A215CB9-D4C3-8A14-9F52-711C95F2F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CF0F85E-02D9-EFC6-A6F8-CF3EB694E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2B52A7E-A787-D159-BE26-E49961A3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C89920-7FCF-A7C2-6127-A9D7B5171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355F429-1C0B-18D1-61ED-AD651E4BA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740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88CDBD0-EF54-7AE8-16AC-B5F95956A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B25FE03-D59F-AA9C-BC67-E481A90FE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B44816-F91F-8B5E-6B13-F2C93D290E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F9B674-6A60-4FC8-BD37-382DCFFFB9AA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AE42DC-8676-96B3-A257-E39D96CB81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6CEAD7-E7E3-8336-DD07-2C6E5F15B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2FF04C-FEDD-4FF5-BD0F-B8E0E2267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08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33">
            <a:extLst>
              <a:ext uri="{FF2B5EF4-FFF2-40B4-BE49-F238E27FC236}">
                <a16:creationId xmlns:a16="http://schemas.microsoft.com/office/drawing/2014/main" id="{F0AED851-54B9-4765-92D2-F0BE443BE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83FBCFE-8EA4-A4CE-E8B3-8E2080BDB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1856" y="2944090"/>
            <a:ext cx="4036334" cy="2387600"/>
          </a:xfrm>
        </p:spPr>
        <p:txBody>
          <a:bodyPr anchor="t">
            <a:normAutofit/>
          </a:bodyPr>
          <a:lstStyle/>
          <a:p>
            <a:r>
              <a:rPr lang="pt-BR" sz="3800" dirty="0"/>
              <a:t>SEGURANÇA NO TRATAMENTO MEDICAMENTOSO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775B04-43F8-E1C7-C12C-C1BAE36EA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1858" y="953037"/>
            <a:ext cx="4036333" cy="1709849"/>
          </a:xfrm>
        </p:spPr>
        <p:txBody>
          <a:bodyPr anchor="b">
            <a:normAutofit/>
          </a:bodyPr>
          <a:lstStyle/>
          <a:p>
            <a:r>
              <a:rPr lang="pt-BR" sz="2800" dirty="0"/>
              <a:t>NÓS NA REDE</a:t>
            </a:r>
          </a:p>
        </p:txBody>
      </p:sp>
      <p:sp>
        <p:nvSpPr>
          <p:cNvPr id="45" name="Rectangle 35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3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457077E-C97D-0044-D7AC-FEF43C96D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3507" y="1554290"/>
            <a:ext cx="5536001" cy="3690667"/>
          </a:xfrm>
          <a:prstGeom prst="rect">
            <a:avLst/>
          </a:prstGeom>
          <a:noFill/>
        </p:spPr>
      </p:pic>
      <p:grpSp>
        <p:nvGrpSpPr>
          <p:cNvPr id="47" name="Group 3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722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CC75AF-CF96-AB91-6FB8-367A9F3E0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/>
              <a:t>MATERIAL USADO NA DISPENSAÇÃO DE DOSE SUPERVISIONADA</a:t>
            </a:r>
          </a:p>
        </p:txBody>
      </p:sp>
      <p:pic>
        <p:nvPicPr>
          <p:cNvPr id="5" name="Espaço Reservado para Conteúdo 4" descr="Uma imagem contendo Diagrama&#10;&#10;Descrição gerada automaticamente">
            <a:extLst>
              <a:ext uri="{FF2B5EF4-FFF2-40B4-BE49-F238E27FC236}">
                <a16:creationId xmlns:a16="http://schemas.microsoft.com/office/drawing/2014/main" id="{0BE0AD57-34CA-B8A3-1439-9F9D7315B4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6" t="12773" r="2762" b="19103"/>
          <a:stretch/>
        </p:blipFill>
        <p:spPr>
          <a:xfrm>
            <a:off x="673240" y="1514169"/>
            <a:ext cx="10680560" cy="4876584"/>
          </a:xfrm>
        </p:spPr>
      </p:pic>
    </p:spTree>
    <p:extLst>
      <p:ext uri="{BB962C8B-B14F-4D97-AF65-F5344CB8AC3E}">
        <p14:creationId xmlns:p14="http://schemas.microsoft.com/office/powerpoint/2010/main" val="3481746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3E070F-A054-0EEC-810A-EABC95D8C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294" y="304835"/>
            <a:ext cx="10515600" cy="1325563"/>
          </a:xfrm>
        </p:spPr>
        <p:txBody>
          <a:bodyPr/>
          <a:lstStyle/>
          <a:p>
            <a:r>
              <a:rPr lang="pt-BR" dirty="0"/>
              <a:t>PLANILHA DE CONTROLE DE SAÍDA</a:t>
            </a:r>
          </a:p>
        </p:txBody>
      </p:sp>
      <p:pic>
        <p:nvPicPr>
          <p:cNvPr id="7" name="Espaço Reservado para Conteúdo 6" descr="Tabela&#10;&#10;Descrição gerada automaticamente">
            <a:extLst>
              <a:ext uri="{FF2B5EF4-FFF2-40B4-BE49-F238E27FC236}">
                <a16:creationId xmlns:a16="http://schemas.microsoft.com/office/drawing/2014/main" id="{791FEED1-D100-D694-0382-82B1BEA49A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0" t="9310" r="12459" b="8711"/>
          <a:stretch/>
        </p:blipFill>
        <p:spPr>
          <a:xfrm>
            <a:off x="3788229" y="1537399"/>
            <a:ext cx="4270549" cy="5124658"/>
          </a:xfrm>
        </p:spPr>
      </p:pic>
    </p:spTree>
    <p:extLst>
      <p:ext uri="{BB962C8B-B14F-4D97-AF65-F5344CB8AC3E}">
        <p14:creationId xmlns:p14="http://schemas.microsoft.com/office/powerpoint/2010/main" val="189710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7657E7-0324-86E6-02B6-E4D746E9A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TABELA POSOLOGICA DIDÁTICA</a:t>
            </a:r>
          </a:p>
        </p:txBody>
      </p:sp>
      <p:pic>
        <p:nvPicPr>
          <p:cNvPr id="5" name="Espaço Reservado para Conteúdo 4" descr="Diagrama, Desenho técnico, Esquemático&#10;&#10;Descrição gerada automaticamente">
            <a:extLst>
              <a:ext uri="{FF2B5EF4-FFF2-40B4-BE49-F238E27FC236}">
                <a16:creationId xmlns:a16="http://schemas.microsoft.com/office/drawing/2014/main" id="{33EA267C-3B7C-7694-5C8E-89ABD13F9E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4" t="3969" r="9863" b="4584"/>
          <a:stretch/>
        </p:blipFill>
        <p:spPr>
          <a:xfrm rot="5400000">
            <a:off x="3529781" y="-993057"/>
            <a:ext cx="4807976" cy="9684776"/>
          </a:xfrm>
        </p:spPr>
      </p:pic>
    </p:spTree>
    <p:extLst>
      <p:ext uri="{BB962C8B-B14F-4D97-AF65-F5344CB8AC3E}">
        <p14:creationId xmlns:p14="http://schemas.microsoft.com/office/powerpoint/2010/main" val="398502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F5C04-F9F4-E2E9-A6A4-2E89F098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DOSES INDIVIDUALIZADAS </a:t>
            </a:r>
          </a:p>
        </p:txBody>
      </p:sp>
      <p:pic>
        <p:nvPicPr>
          <p:cNvPr id="5" name="Espaço Reservado para Conteúdo 4" descr="Câmera fotográfica preta&#10;&#10;Descrição gerada automaticamente com confiança média">
            <a:extLst>
              <a:ext uri="{FF2B5EF4-FFF2-40B4-BE49-F238E27FC236}">
                <a16:creationId xmlns:a16="http://schemas.microsoft.com/office/drawing/2014/main" id="{4C0A83FB-0AEB-A400-0517-4F0E9DB1D2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181" y="1317523"/>
            <a:ext cx="9261987" cy="4859440"/>
          </a:xfrm>
        </p:spPr>
      </p:pic>
    </p:spTree>
    <p:extLst>
      <p:ext uri="{BB962C8B-B14F-4D97-AF65-F5344CB8AC3E}">
        <p14:creationId xmlns:p14="http://schemas.microsoft.com/office/powerpoint/2010/main" val="3621501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do Office</vt:lpstr>
      <vt:lpstr>SEGURANÇA NO TRATAMENTO MEDICAMENTOSO</vt:lpstr>
      <vt:lpstr>MATERIAL USADO NA DISPENSAÇÃO DE DOSE SUPERVISIONADA</vt:lpstr>
      <vt:lpstr>PLANILHA DE CONTROLE DE SAÍDA</vt:lpstr>
      <vt:lpstr>TABELA POSOLOGICA DIDÁTICA</vt:lpstr>
      <vt:lpstr>DOSES INDIVIDUALIZADAS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Evanessa Cunha</dc:creator>
  <cp:lastModifiedBy>Evanessa Cunha</cp:lastModifiedBy>
  <cp:revision>1</cp:revision>
  <dcterms:created xsi:type="dcterms:W3CDTF">2024-11-19T19:41:42Z</dcterms:created>
  <dcterms:modified xsi:type="dcterms:W3CDTF">2024-11-19T20:10:59Z</dcterms:modified>
</cp:coreProperties>
</file>